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handoutMasterIdLst>
    <p:handoutMasterId r:id="rId12"/>
  </p:handoutMasterIdLst>
  <p:sldIdLst>
    <p:sldId id="299" r:id="rId2"/>
    <p:sldId id="378" r:id="rId3"/>
    <p:sldId id="380" r:id="rId4"/>
    <p:sldId id="391" r:id="rId5"/>
    <p:sldId id="379" r:id="rId6"/>
    <p:sldId id="389" r:id="rId7"/>
    <p:sldId id="381" r:id="rId8"/>
    <p:sldId id="382" r:id="rId9"/>
    <p:sldId id="383" r:id="rId10"/>
  </p:sldIdLst>
  <p:sldSz cx="9144000" cy="6858000" type="screen4x3"/>
  <p:notesSz cx="6832600" cy="9963150"/>
  <p:defaultTextStyle>
    <a:defPPr>
      <a:defRPr lang="ja-JP"/>
    </a:defPPr>
    <a:lvl1pPr marL="0" algn="l" defTabSz="1172261" rtl="0" eaLnBrk="1" latinLnBrk="0" hangingPunct="1">
      <a:defRPr kumimoji="1" sz="2308" kern="1200">
        <a:solidFill>
          <a:schemeClr val="tx1"/>
        </a:solidFill>
        <a:latin typeface="+mn-lt"/>
        <a:ea typeface="+mn-ea"/>
        <a:cs typeface="+mn-cs"/>
      </a:defRPr>
    </a:lvl1pPr>
    <a:lvl2pPr marL="586130" algn="l" defTabSz="1172261" rtl="0" eaLnBrk="1" latinLnBrk="0" hangingPunct="1">
      <a:defRPr kumimoji="1" sz="2308" kern="1200">
        <a:solidFill>
          <a:schemeClr val="tx1"/>
        </a:solidFill>
        <a:latin typeface="+mn-lt"/>
        <a:ea typeface="+mn-ea"/>
        <a:cs typeface="+mn-cs"/>
      </a:defRPr>
    </a:lvl2pPr>
    <a:lvl3pPr marL="1172261" algn="l" defTabSz="1172261" rtl="0" eaLnBrk="1" latinLnBrk="0" hangingPunct="1">
      <a:defRPr kumimoji="1" sz="2308" kern="1200">
        <a:solidFill>
          <a:schemeClr val="tx1"/>
        </a:solidFill>
        <a:latin typeface="+mn-lt"/>
        <a:ea typeface="+mn-ea"/>
        <a:cs typeface="+mn-cs"/>
      </a:defRPr>
    </a:lvl3pPr>
    <a:lvl4pPr marL="1758391" algn="l" defTabSz="1172261" rtl="0" eaLnBrk="1" latinLnBrk="0" hangingPunct="1">
      <a:defRPr kumimoji="1" sz="2308" kern="1200">
        <a:solidFill>
          <a:schemeClr val="tx1"/>
        </a:solidFill>
        <a:latin typeface="+mn-lt"/>
        <a:ea typeface="+mn-ea"/>
        <a:cs typeface="+mn-cs"/>
      </a:defRPr>
    </a:lvl4pPr>
    <a:lvl5pPr marL="2344522" algn="l" defTabSz="1172261" rtl="0" eaLnBrk="1" latinLnBrk="0" hangingPunct="1">
      <a:defRPr kumimoji="1" sz="2308" kern="1200">
        <a:solidFill>
          <a:schemeClr val="tx1"/>
        </a:solidFill>
        <a:latin typeface="+mn-lt"/>
        <a:ea typeface="+mn-ea"/>
        <a:cs typeface="+mn-cs"/>
      </a:defRPr>
    </a:lvl5pPr>
    <a:lvl6pPr marL="2930652" algn="l" defTabSz="1172261" rtl="0" eaLnBrk="1" latinLnBrk="0" hangingPunct="1">
      <a:defRPr kumimoji="1" sz="2308" kern="1200">
        <a:solidFill>
          <a:schemeClr val="tx1"/>
        </a:solidFill>
        <a:latin typeface="+mn-lt"/>
        <a:ea typeface="+mn-ea"/>
        <a:cs typeface="+mn-cs"/>
      </a:defRPr>
    </a:lvl6pPr>
    <a:lvl7pPr marL="3516782" algn="l" defTabSz="1172261" rtl="0" eaLnBrk="1" latinLnBrk="0" hangingPunct="1">
      <a:defRPr kumimoji="1" sz="2308" kern="1200">
        <a:solidFill>
          <a:schemeClr val="tx1"/>
        </a:solidFill>
        <a:latin typeface="+mn-lt"/>
        <a:ea typeface="+mn-ea"/>
        <a:cs typeface="+mn-cs"/>
      </a:defRPr>
    </a:lvl7pPr>
    <a:lvl8pPr marL="4102913" algn="l" defTabSz="1172261" rtl="0" eaLnBrk="1" latinLnBrk="0" hangingPunct="1">
      <a:defRPr kumimoji="1" sz="2308" kern="1200">
        <a:solidFill>
          <a:schemeClr val="tx1"/>
        </a:solidFill>
        <a:latin typeface="+mn-lt"/>
        <a:ea typeface="+mn-ea"/>
        <a:cs typeface="+mn-cs"/>
      </a:defRPr>
    </a:lvl8pPr>
    <a:lvl9pPr marL="4689043" algn="l" defTabSz="1172261" rtl="0" eaLnBrk="1" latinLnBrk="0" hangingPunct="1">
      <a:defRPr kumimoji="1" sz="2308" kern="1200">
        <a:solidFill>
          <a:schemeClr val="tx1"/>
        </a:solidFill>
        <a:latin typeface="+mn-lt"/>
        <a:ea typeface="+mn-ea"/>
        <a:cs typeface="+mn-cs"/>
      </a:defRPr>
    </a:lvl9pPr>
  </p:defaultTextStyle>
  <p:extLst>
    <p:ext uri="{EFAFB233-063F-42B5-8137-9DF3F51BA10A}">
      <p15:sldGuideLst xmlns:p15="http://schemas.microsoft.com/office/powerpoint/2012/main">
        <p15:guide id="2" pos="2880" userDrawn="1">
          <p15:clr>
            <a:srgbClr val="A4A3A4"/>
          </p15:clr>
        </p15:guide>
        <p15:guide id="3" orient="horz" pos="216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2" d="100"/>
          <a:sy n="62" d="100"/>
        </p:scale>
        <p:origin x="1330" y="58"/>
      </p:cViewPr>
      <p:guideLst>
        <p:guide pos="2880"/>
        <p:guide orient="horz" pos="2160"/>
      </p:guideLst>
    </p:cSldViewPr>
  </p:slideViewPr>
  <p:notesTextViewPr>
    <p:cViewPr>
      <p:scale>
        <a:sx n="1" d="1"/>
        <a:sy n="1" d="1"/>
      </p:scale>
      <p:origin x="0" y="0"/>
    </p:cViewPr>
  </p:notesTextViewPr>
  <p:sorterViewPr>
    <p:cViewPr varScale="1">
      <p:scale>
        <a:sx n="1" d="1"/>
        <a:sy n="1" d="1"/>
      </p:scale>
      <p:origin x="0" y="0"/>
    </p:cViewPr>
  </p:sorterViewPr>
  <p:notesViewPr>
    <p:cSldViewPr showGuides="1">
      <p:cViewPr varScale="1">
        <p:scale>
          <a:sx n="46" d="100"/>
          <a:sy n="46" d="100"/>
        </p:scale>
        <p:origin x="2722" y="3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1"/>
            <a:ext cx="2960426" cy="498789"/>
          </a:xfrm>
          <a:prstGeom prst="rect">
            <a:avLst/>
          </a:prstGeom>
        </p:spPr>
        <p:txBody>
          <a:bodyPr vert="horz" lIns="90821" tIns="45411" rIns="90821" bIns="45411" rtlCol="0"/>
          <a:lstStyle>
            <a:lvl1pPr algn="l">
              <a:defRPr sz="1200"/>
            </a:lvl1pPr>
          </a:lstStyle>
          <a:p>
            <a:endParaRPr kumimoji="1" lang="ja-JP" altLang="en-US"/>
          </a:p>
        </p:txBody>
      </p:sp>
      <p:sp>
        <p:nvSpPr>
          <p:cNvPr id="4" name="フッター プレースホルダー 3"/>
          <p:cNvSpPr>
            <a:spLocks noGrp="1"/>
          </p:cNvSpPr>
          <p:nvPr>
            <p:ph type="ftr" sz="quarter" idx="2"/>
          </p:nvPr>
        </p:nvSpPr>
        <p:spPr>
          <a:xfrm>
            <a:off x="0" y="9464362"/>
            <a:ext cx="2960426" cy="498789"/>
          </a:xfrm>
          <a:prstGeom prst="rect">
            <a:avLst/>
          </a:prstGeom>
        </p:spPr>
        <p:txBody>
          <a:bodyPr vert="horz" lIns="90821" tIns="45411" rIns="90821" bIns="45411"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1936087" y="9464362"/>
            <a:ext cx="2960426" cy="498789"/>
          </a:xfrm>
          <a:prstGeom prst="rect">
            <a:avLst/>
          </a:prstGeom>
        </p:spPr>
        <p:txBody>
          <a:bodyPr vert="horz" lIns="90821" tIns="45411" rIns="90821" bIns="45411" rtlCol="0" anchor="b"/>
          <a:lstStyle>
            <a:lvl1pPr algn="r">
              <a:defRPr sz="1200"/>
            </a:lvl1pPr>
          </a:lstStyle>
          <a:p>
            <a:pPr algn="ctr"/>
            <a:fld id="{0C7A93C2-CC5B-474F-A617-B3D06C68D072}" type="slidenum">
              <a:rPr kumimoji="1" lang="ja-JP" altLang="en-US" smtClean="0"/>
              <a:pPr algn="ctr"/>
              <a:t>‹#›</a:t>
            </a:fld>
            <a:endParaRPr kumimoji="1" lang="ja-JP" altLang="en-US"/>
          </a:p>
        </p:txBody>
      </p:sp>
    </p:spTree>
    <p:extLst>
      <p:ext uri="{BB962C8B-B14F-4D97-AF65-F5344CB8AC3E}">
        <p14:creationId xmlns:p14="http://schemas.microsoft.com/office/powerpoint/2010/main" val="226009032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0"/>
            <a:ext cx="2960793" cy="498158"/>
          </a:xfrm>
          <a:prstGeom prst="rect">
            <a:avLst/>
          </a:prstGeom>
        </p:spPr>
        <p:txBody>
          <a:bodyPr vert="horz" lIns="91430" tIns="45715" rIns="91430" bIns="45715" rtlCol="0"/>
          <a:lstStyle>
            <a:lvl1pPr algn="l">
              <a:defRPr sz="1200"/>
            </a:lvl1pPr>
          </a:lstStyle>
          <a:p>
            <a:endParaRPr kumimoji="1" lang="ja-JP" altLang="en-US"/>
          </a:p>
        </p:txBody>
      </p:sp>
      <p:sp>
        <p:nvSpPr>
          <p:cNvPr id="3" name="日付プレースホルダー 2"/>
          <p:cNvSpPr>
            <a:spLocks noGrp="1"/>
          </p:cNvSpPr>
          <p:nvPr>
            <p:ph type="dt" idx="1"/>
          </p:nvPr>
        </p:nvSpPr>
        <p:spPr>
          <a:xfrm>
            <a:off x="3870229" y="0"/>
            <a:ext cx="2960793" cy="498158"/>
          </a:xfrm>
          <a:prstGeom prst="rect">
            <a:avLst/>
          </a:prstGeom>
        </p:spPr>
        <p:txBody>
          <a:bodyPr vert="horz" lIns="91430" tIns="45715" rIns="91430" bIns="45715" rtlCol="0"/>
          <a:lstStyle>
            <a:lvl1pPr algn="r">
              <a:defRPr sz="1200"/>
            </a:lvl1pPr>
          </a:lstStyle>
          <a:p>
            <a:fld id="{91A94203-2FDE-4942-A622-51B8267BF3AC}" type="datetimeFigureOut">
              <a:rPr kumimoji="1" lang="ja-JP" altLang="en-US" smtClean="0"/>
              <a:t>2017/12/22</a:t>
            </a:fld>
            <a:endParaRPr kumimoji="1" lang="ja-JP" altLang="en-US"/>
          </a:p>
        </p:txBody>
      </p:sp>
      <p:sp>
        <p:nvSpPr>
          <p:cNvPr id="4" name="スライド イメージ プレースホルダー 3"/>
          <p:cNvSpPr>
            <a:spLocks noGrp="1" noRot="1" noChangeAspect="1"/>
          </p:cNvSpPr>
          <p:nvPr>
            <p:ph type="sldImg" idx="2"/>
          </p:nvPr>
        </p:nvSpPr>
        <p:spPr>
          <a:xfrm>
            <a:off x="927100" y="747713"/>
            <a:ext cx="4978400" cy="3735387"/>
          </a:xfrm>
          <a:prstGeom prst="rect">
            <a:avLst/>
          </a:prstGeom>
          <a:noFill/>
          <a:ln w="12700">
            <a:solidFill>
              <a:prstClr val="black"/>
            </a:solidFill>
          </a:ln>
        </p:spPr>
        <p:txBody>
          <a:bodyPr vert="horz" lIns="91430" tIns="45715" rIns="91430" bIns="45715" rtlCol="0" anchor="ctr"/>
          <a:lstStyle/>
          <a:p>
            <a:endParaRPr lang="ja-JP" altLang="en-US"/>
          </a:p>
        </p:txBody>
      </p:sp>
      <p:sp>
        <p:nvSpPr>
          <p:cNvPr id="5" name="ノート プレースホルダー 4"/>
          <p:cNvSpPr>
            <a:spLocks noGrp="1"/>
          </p:cNvSpPr>
          <p:nvPr>
            <p:ph type="body" sz="quarter" idx="3"/>
          </p:nvPr>
        </p:nvSpPr>
        <p:spPr>
          <a:xfrm>
            <a:off x="683260" y="4732497"/>
            <a:ext cx="5466080" cy="4483418"/>
          </a:xfrm>
          <a:prstGeom prst="rect">
            <a:avLst/>
          </a:prstGeom>
        </p:spPr>
        <p:txBody>
          <a:bodyPr vert="horz" lIns="91430" tIns="45715" rIns="91430" bIns="45715"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2" y="9463263"/>
            <a:ext cx="2960793" cy="498158"/>
          </a:xfrm>
          <a:prstGeom prst="rect">
            <a:avLst/>
          </a:prstGeom>
        </p:spPr>
        <p:txBody>
          <a:bodyPr vert="horz" lIns="91430" tIns="45715" rIns="91430" bIns="45715"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70229" y="9463263"/>
            <a:ext cx="2960793" cy="498158"/>
          </a:xfrm>
          <a:prstGeom prst="rect">
            <a:avLst/>
          </a:prstGeom>
        </p:spPr>
        <p:txBody>
          <a:bodyPr vert="horz" lIns="91430" tIns="45715" rIns="91430" bIns="45715" rtlCol="0" anchor="b"/>
          <a:lstStyle>
            <a:lvl1pPr algn="r">
              <a:defRPr sz="1200"/>
            </a:lvl1pPr>
          </a:lstStyle>
          <a:p>
            <a:fld id="{7558D20C-2363-497A-8698-7A4A7B294A8A}" type="slidenum">
              <a:rPr kumimoji="1" lang="ja-JP" altLang="en-US" smtClean="0"/>
              <a:t>‹#›</a:t>
            </a:fld>
            <a:endParaRPr kumimoji="1" lang="ja-JP" altLang="en-US"/>
          </a:p>
        </p:txBody>
      </p:sp>
    </p:spTree>
    <p:extLst>
      <p:ext uri="{BB962C8B-B14F-4D97-AF65-F5344CB8AC3E}">
        <p14:creationId xmlns:p14="http://schemas.microsoft.com/office/powerpoint/2010/main" val="521787956"/>
      </p:ext>
    </p:extLst>
  </p:cSld>
  <p:clrMap bg1="lt1" tx1="dk1" bg2="lt2" tx2="dk2" accent1="accent1" accent2="accent2" accent3="accent3" accent4="accent4" accent5="accent5" accent6="accent6" hlink="hlink" folHlink="folHlink"/>
  <p:notesStyle>
    <a:lvl1pPr marL="0" algn="l" defTabSz="1172261" rtl="0" eaLnBrk="1" latinLnBrk="0" hangingPunct="1">
      <a:defRPr kumimoji="1" sz="1538" kern="1200">
        <a:solidFill>
          <a:schemeClr val="tx1"/>
        </a:solidFill>
        <a:latin typeface="+mn-lt"/>
        <a:ea typeface="+mn-ea"/>
        <a:cs typeface="+mn-cs"/>
      </a:defRPr>
    </a:lvl1pPr>
    <a:lvl2pPr marL="586130" algn="l" defTabSz="1172261" rtl="0" eaLnBrk="1" latinLnBrk="0" hangingPunct="1">
      <a:defRPr kumimoji="1" sz="1538" kern="1200">
        <a:solidFill>
          <a:schemeClr val="tx1"/>
        </a:solidFill>
        <a:latin typeface="+mn-lt"/>
        <a:ea typeface="+mn-ea"/>
        <a:cs typeface="+mn-cs"/>
      </a:defRPr>
    </a:lvl2pPr>
    <a:lvl3pPr marL="1172261" algn="l" defTabSz="1172261" rtl="0" eaLnBrk="1" latinLnBrk="0" hangingPunct="1">
      <a:defRPr kumimoji="1" sz="1538" kern="1200">
        <a:solidFill>
          <a:schemeClr val="tx1"/>
        </a:solidFill>
        <a:latin typeface="+mn-lt"/>
        <a:ea typeface="+mn-ea"/>
        <a:cs typeface="+mn-cs"/>
      </a:defRPr>
    </a:lvl3pPr>
    <a:lvl4pPr marL="1758391" algn="l" defTabSz="1172261" rtl="0" eaLnBrk="1" latinLnBrk="0" hangingPunct="1">
      <a:defRPr kumimoji="1" sz="1538" kern="1200">
        <a:solidFill>
          <a:schemeClr val="tx1"/>
        </a:solidFill>
        <a:latin typeface="+mn-lt"/>
        <a:ea typeface="+mn-ea"/>
        <a:cs typeface="+mn-cs"/>
      </a:defRPr>
    </a:lvl4pPr>
    <a:lvl5pPr marL="2344522" algn="l" defTabSz="1172261" rtl="0" eaLnBrk="1" latinLnBrk="0" hangingPunct="1">
      <a:defRPr kumimoji="1" sz="1538" kern="1200">
        <a:solidFill>
          <a:schemeClr val="tx1"/>
        </a:solidFill>
        <a:latin typeface="+mn-lt"/>
        <a:ea typeface="+mn-ea"/>
        <a:cs typeface="+mn-cs"/>
      </a:defRPr>
    </a:lvl5pPr>
    <a:lvl6pPr marL="2930652" algn="l" defTabSz="1172261" rtl="0" eaLnBrk="1" latinLnBrk="0" hangingPunct="1">
      <a:defRPr kumimoji="1" sz="1538" kern="1200">
        <a:solidFill>
          <a:schemeClr val="tx1"/>
        </a:solidFill>
        <a:latin typeface="+mn-lt"/>
        <a:ea typeface="+mn-ea"/>
        <a:cs typeface="+mn-cs"/>
      </a:defRPr>
    </a:lvl6pPr>
    <a:lvl7pPr marL="3516782" algn="l" defTabSz="1172261" rtl="0" eaLnBrk="1" latinLnBrk="0" hangingPunct="1">
      <a:defRPr kumimoji="1" sz="1538" kern="1200">
        <a:solidFill>
          <a:schemeClr val="tx1"/>
        </a:solidFill>
        <a:latin typeface="+mn-lt"/>
        <a:ea typeface="+mn-ea"/>
        <a:cs typeface="+mn-cs"/>
      </a:defRPr>
    </a:lvl7pPr>
    <a:lvl8pPr marL="4102913" algn="l" defTabSz="1172261" rtl="0" eaLnBrk="1" latinLnBrk="0" hangingPunct="1">
      <a:defRPr kumimoji="1" sz="1538" kern="1200">
        <a:solidFill>
          <a:schemeClr val="tx1"/>
        </a:solidFill>
        <a:latin typeface="+mn-lt"/>
        <a:ea typeface="+mn-ea"/>
        <a:cs typeface="+mn-cs"/>
      </a:defRPr>
    </a:lvl8pPr>
    <a:lvl9pPr marL="4689043" algn="l" defTabSz="1172261" rtl="0" eaLnBrk="1" latinLnBrk="0" hangingPunct="1">
      <a:defRPr kumimoji="1" sz="1538"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27100" y="747713"/>
            <a:ext cx="4978400" cy="3735387"/>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7558D20C-2363-497A-8698-7A4A7B294A8A}" type="slidenum">
              <a:rPr kumimoji="1" lang="ja-JP" altLang="en-US" smtClean="0"/>
              <a:t>1</a:t>
            </a:fld>
            <a:endParaRPr kumimoji="1" lang="ja-JP" altLang="en-US"/>
          </a:p>
        </p:txBody>
      </p:sp>
    </p:spTree>
    <p:extLst>
      <p:ext uri="{BB962C8B-B14F-4D97-AF65-F5344CB8AC3E}">
        <p14:creationId xmlns:p14="http://schemas.microsoft.com/office/powerpoint/2010/main" val="34718854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27100" y="747713"/>
            <a:ext cx="4978400" cy="3735387"/>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7558D20C-2363-497A-8698-7A4A7B294A8A}" type="slidenum">
              <a:rPr kumimoji="1" lang="ja-JP" altLang="en-US" smtClean="0"/>
              <a:t>2</a:t>
            </a:fld>
            <a:endParaRPr kumimoji="1" lang="ja-JP" altLang="en-US"/>
          </a:p>
        </p:txBody>
      </p:sp>
    </p:spTree>
    <p:extLst>
      <p:ext uri="{BB962C8B-B14F-4D97-AF65-F5344CB8AC3E}">
        <p14:creationId xmlns:p14="http://schemas.microsoft.com/office/powerpoint/2010/main" val="5775361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27100" y="747713"/>
            <a:ext cx="4978400" cy="3735387"/>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7558D20C-2363-497A-8698-7A4A7B294A8A}" type="slidenum">
              <a:rPr kumimoji="1" lang="ja-JP" altLang="en-US" smtClean="0"/>
              <a:t>3</a:t>
            </a:fld>
            <a:endParaRPr kumimoji="1" lang="ja-JP" altLang="en-US"/>
          </a:p>
        </p:txBody>
      </p:sp>
    </p:spTree>
    <p:extLst>
      <p:ext uri="{BB962C8B-B14F-4D97-AF65-F5344CB8AC3E}">
        <p14:creationId xmlns:p14="http://schemas.microsoft.com/office/powerpoint/2010/main" val="2804939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27100" y="747713"/>
            <a:ext cx="4978400" cy="3735387"/>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7558D20C-2363-497A-8698-7A4A7B294A8A}" type="slidenum">
              <a:rPr kumimoji="1" lang="ja-JP" altLang="en-US" smtClean="0"/>
              <a:t>4</a:t>
            </a:fld>
            <a:endParaRPr kumimoji="1" lang="ja-JP" altLang="en-US"/>
          </a:p>
        </p:txBody>
      </p:sp>
    </p:spTree>
    <p:extLst>
      <p:ext uri="{BB962C8B-B14F-4D97-AF65-F5344CB8AC3E}">
        <p14:creationId xmlns:p14="http://schemas.microsoft.com/office/powerpoint/2010/main" val="23543131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27100" y="747713"/>
            <a:ext cx="4978400" cy="3735387"/>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7558D20C-2363-497A-8698-7A4A7B294A8A}" type="slidenum">
              <a:rPr kumimoji="1" lang="ja-JP" altLang="en-US" smtClean="0"/>
              <a:t>5</a:t>
            </a:fld>
            <a:endParaRPr kumimoji="1" lang="ja-JP" altLang="en-US"/>
          </a:p>
        </p:txBody>
      </p:sp>
    </p:spTree>
    <p:extLst>
      <p:ext uri="{BB962C8B-B14F-4D97-AF65-F5344CB8AC3E}">
        <p14:creationId xmlns:p14="http://schemas.microsoft.com/office/powerpoint/2010/main" val="41572092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27100" y="747713"/>
            <a:ext cx="4978400" cy="3735387"/>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7558D20C-2363-497A-8698-7A4A7B294A8A}" type="slidenum">
              <a:rPr kumimoji="1" lang="ja-JP" altLang="en-US" smtClean="0"/>
              <a:t>6</a:t>
            </a:fld>
            <a:endParaRPr kumimoji="1" lang="ja-JP" altLang="en-US"/>
          </a:p>
        </p:txBody>
      </p:sp>
    </p:spTree>
    <p:extLst>
      <p:ext uri="{BB962C8B-B14F-4D97-AF65-F5344CB8AC3E}">
        <p14:creationId xmlns:p14="http://schemas.microsoft.com/office/powerpoint/2010/main" val="37254764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27100" y="747713"/>
            <a:ext cx="4978400" cy="3735387"/>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7558D20C-2363-497A-8698-7A4A7B294A8A}" type="slidenum">
              <a:rPr kumimoji="1" lang="ja-JP" altLang="en-US" smtClean="0"/>
              <a:t>7</a:t>
            </a:fld>
            <a:endParaRPr kumimoji="1" lang="ja-JP" altLang="en-US"/>
          </a:p>
        </p:txBody>
      </p:sp>
    </p:spTree>
    <p:extLst>
      <p:ext uri="{BB962C8B-B14F-4D97-AF65-F5344CB8AC3E}">
        <p14:creationId xmlns:p14="http://schemas.microsoft.com/office/powerpoint/2010/main" val="72568516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27100" y="747713"/>
            <a:ext cx="4978400" cy="3735387"/>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7558D20C-2363-497A-8698-7A4A7B294A8A}" type="slidenum">
              <a:rPr kumimoji="1" lang="ja-JP" altLang="en-US" smtClean="0"/>
              <a:t>8</a:t>
            </a:fld>
            <a:endParaRPr kumimoji="1" lang="ja-JP" altLang="en-US"/>
          </a:p>
        </p:txBody>
      </p:sp>
    </p:spTree>
    <p:extLst>
      <p:ext uri="{BB962C8B-B14F-4D97-AF65-F5344CB8AC3E}">
        <p14:creationId xmlns:p14="http://schemas.microsoft.com/office/powerpoint/2010/main" val="420765290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27100" y="747713"/>
            <a:ext cx="4978400" cy="3735387"/>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7558D20C-2363-497A-8698-7A4A7B294A8A}" type="slidenum">
              <a:rPr kumimoji="1" lang="ja-JP" altLang="en-US" smtClean="0"/>
              <a:t>9</a:t>
            </a:fld>
            <a:endParaRPr kumimoji="1" lang="ja-JP" altLang="en-US"/>
          </a:p>
        </p:txBody>
      </p:sp>
    </p:spTree>
    <p:extLst>
      <p:ext uri="{BB962C8B-B14F-4D97-AF65-F5344CB8AC3E}">
        <p14:creationId xmlns:p14="http://schemas.microsoft.com/office/powerpoint/2010/main" val="22571424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1" y="2130431"/>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1" y="3886200"/>
            <a:ext cx="6400800" cy="1752600"/>
          </a:xfrm>
        </p:spPr>
        <p:txBody>
          <a:bodyPr/>
          <a:lstStyle>
            <a:lvl1pPr marL="0" indent="0" algn="ctr">
              <a:buNone/>
              <a:defRPr>
                <a:solidFill>
                  <a:schemeClr val="tx1">
                    <a:tint val="75000"/>
                  </a:schemeClr>
                </a:solidFill>
              </a:defRPr>
            </a:lvl1pPr>
            <a:lvl2pPr marL="457145" indent="0" algn="ctr">
              <a:buNone/>
              <a:defRPr>
                <a:solidFill>
                  <a:schemeClr val="tx1">
                    <a:tint val="75000"/>
                  </a:schemeClr>
                </a:solidFill>
              </a:defRPr>
            </a:lvl2pPr>
            <a:lvl3pPr marL="914287" indent="0" algn="ctr">
              <a:buNone/>
              <a:defRPr>
                <a:solidFill>
                  <a:schemeClr val="tx1">
                    <a:tint val="75000"/>
                  </a:schemeClr>
                </a:solidFill>
              </a:defRPr>
            </a:lvl3pPr>
            <a:lvl4pPr marL="1371432" indent="0" algn="ctr">
              <a:buNone/>
              <a:defRPr>
                <a:solidFill>
                  <a:schemeClr val="tx1">
                    <a:tint val="75000"/>
                  </a:schemeClr>
                </a:solidFill>
              </a:defRPr>
            </a:lvl4pPr>
            <a:lvl5pPr marL="1828576" indent="0" algn="ctr">
              <a:buNone/>
              <a:defRPr>
                <a:solidFill>
                  <a:schemeClr val="tx1">
                    <a:tint val="75000"/>
                  </a:schemeClr>
                </a:solidFill>
              </a:defRPr>
            </a:lvl5pPr>
            <a:lvl6pPr marL="2285719" indent="0" algn="ctr">
              <a:buNone/>
              <a:defRPr>
                <a:solidFill>
                  <a:schemeClr val="tx1">
                    <a:tint val="75000"/>
                  </a:schemeClr>
                </a:solidFill>
              </a:defRPr>
            </a:lvl6pPr>
            <a:lvl7pPr marL="2742863" indent="0" algn="ctr">
              <a:buNone/>
              <a:defRPr>
                <a:solidFill>
                  <a:schemeClr val="tx1">
                    <a:tint val="75000"/>
                  </a:schemeClr>
                </a:solidFill>
              </a:defRPr>
            </a:lvl7pPr>
            <a:lvl8pPr marL="3200008" indent="0" algn="ctr">
              <a:buNone/>
              <a:defRPr>
                <a:solidFill>
                  <a:schemeClr val="tx1">
                    <a:tint val="75000"/>
                  </a:schemeClr>
                </a:solidFill>
              </a:defRPr>
            </a:lvl8pPr>
            <a:lvl9pPr marL="3657151"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11E83C31-45AA-4215-827E-7503E734BB7C}" type="datetime1">
              <a:rPr kumimoji="1" lang="ja-JP" altLang="en-US" smtClean="0"/>
              <a:t>2017/12/22</a:t>
            </a:fld>
            <a:endParaRPr kumimoji="1" lang="ja-JP" altLang="en-US"/>
          </a:p>
        </p:txBody>
      </p:sp>
      <p:sp>
        <p:nvSpPr>
          <p:cNvPr id="7" name="スライド番号プレースホルダー 5"/>
          <p:cNvSpPr txBox="1">
            <a:spLocks/>
          </p:cNvSpPr>
          <p:nvPr userDrawn="1"/>
        </p:nvSpPr>
        <p:spPr>
          <a:xfrm>
            <a:off x="6948265" y="6356354"/>
            <a:ext cx="20574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800" b="1"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666AAE30-C1EA-4330-B7F6-142142EC3CE8}" type="slidenum">
              <a:rPr lang="ja-JP" altLang="en-US" sz="1800" smtClean="0"/>
              <a:pPr/>
              <a:t>‹#›</a:t>
            </a:fld>
            <a:endParaRPr lang="ja-JP" altLang="en-US" sz="1800"/>
          </a:p>
        </p:txBody>
      </p:sp>
    </p:spTree>
    <p:extLst>
      <p:ext uri="{BB962C8B-B14F-4D97-AF65-F5344CB8AC3E}">
        <p14:creationId xmlns:p14="http://schemas.microsoft.com/office/powerpoint/2010/main" val="553447778"/>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51F2CAAA-572F-4E6A-9BA3-9D342007413B}" type="datetime1">
              <a:rPr kumimoji="1" lang="ja-JP" altLang="en-US" smtClean="0"/>
              <a:t>2017/12/22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Tree>
    <p:extLst>
      <p:ext uri="{BB962C8B-B14F-4D97-AF65-F5344CB8AC3E}">
        <p14:creationId xmlns:p14="http://schemas.microsoft.com/office/powerpoint/2010/main" val="1692589081"/>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42"/>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42"/>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F8B62605-2A03-4F8C-8037-1A305BC77C1D}" type="datetime1">
              <a:rPr kumimoji="1" lang="ja-JP" altLang="en-US" smtClean="0"/>
              <a:t>2017/12/22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Tree>
    <p:extLst>
      <p:ext uri="{BB962C8B-B14F-4D97-AF65-F5344CB8AC3E}">
        <p14:creationId xmlns:p14="http://schemas.microsoft.com/office/powerpoint/2010/main" val="3250072530"/>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41B2B0CD-018C-4B38-A230-E76E3EEAA776}" type="datetime1">
              <a:rPr kumimoji="1" lang="ja-JP" altLang="en-US" smtClean="0"/>
              <a:t>2017/12/22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4"/>
          </p:nvPr>
        </p:nvSpPr>
        <p:spPr>
          <a:xfrm>
            <a:off x="6457950" y="6356354"/>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6AAE30-C1EA-4330-B7F6-142142EC3CE8}" type="slidenum">
              <a:rPr kumimoji="1" lang="ja-JP" altLang="en-US" smtClean="0"/>
              <a:t>‹#›</a:t>
            </a:fld>
            <a:endParaRPr kumimoji="1" lang="ja-JP" altLang="en-US"/>
          </a:p>
        </p:txBody>
      </p:sp>
    </p:spTree>
    <p:extLst>
      <p:ext uri="{BB962C8B-B14F-4D97-AF65-F5344CB8AC3E}">
        <p14:creationId xmlns:p14="http://schemas.microsoft.com/office/powerpoint/2010/main" val="1219086796"/>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4" y="4406903"/>
            <a:ext cx="7772400" cy="1362076"/>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4" y="2906713"/>
            <a:ext cx="7772400" cy="1500187"/>
          </a:xfrm>
        </p:spPr>
        <p:txBody>
          <a:bodyPr anchor="b"/>
          <a:lstStyle>
            <a:lvl1pPr marL="0" indent="0">
              <a:buNone/>
              <a:defRPr sz="2000">
                <a:solidFill>
                  <a:schemeClr val="tx1">
                    <a:tint val="75000"/>
                  </a:schemeClr>
                </a:solidFill>
              </a:defRPr>
            </a:lvl1pPr>
            <a:lvl2pPr marL="457145" indent="0">
              <a:buNone/>
              <a:defRPr sz="1800">
                <a:solidFill>
                  <a:schemeClr val="tx1">
                    <a:tint val="75000"/>
                  </a:schemeClr>
                </a:solidFill>
              </a:defRPr>
            </a:lvl2pPr>
            <a:lvl3pPr marL="914287" indent="0">
              <a:buNone/>
              <a:defRPr sz="1600">
                <a:solidFill>
                  <a:schemeClr val="tx1">
                    <a:tint val="75000"/>
                  </a:schemeClr>
                </a:solidFill>
              </a:defRPr>
            </a:lvl3pPr>
            <a:lvl4pPr marL="1371432" indent="0">
              <a:buNone/>
              <a:defRPr sz="1400">
                <a:solidFill>
                  <a:schemeClr val="tx1">
                    <a:tint val="75000"/>
                  </a:schemeClr>
                </a:solidFill>
              </a:defRPr>
            </a:lvl4pPr>
            <a:lvl5pPr marL="1828576" indent="0">
              <a:buNone/>
              <a:defRPr sz="1400">
                <a:solidFill>
                  <a:schemeClr val="tx1">
                    <a:tint val="75000"/>
                  </a:schemeClr>
                </a:solidFill>
              </a:defRPr>
            </a:lvl5pPr>
            <a:lvl6pPr marL="2285719" indent="0">
              <a:buNone/>
              <a:defRPr sz="1400">
                <a:solidFill>
                  <a:schemeClr val="tx1">
                    <a:tint val="75000"/>
                  </a:schemeClr>
                </a:solidFill>
              </a:defRPr>
            </a:lvl6pPr>
            <a:lvl7pPr marL="2742863" indent="0">
              <a:buNone/>
              <a:defRPr sz="1400">
                <a:solidFill>
                  <a:schemeClr val="tx1">
                    <a:tint val="75000"/>
                  </a:schemeClr>
                </a:solidFill>
              </a:defRPr>
            </a:lvl7pPr>
            <a:lvl8pPr marL="3200008" indent="0">
              <a:buNone/>
              <a:defRPr sz="1400">
                <a:solidFill>
                  <a:schemeClr val="tx1">
                    <a:tint val="75000"/>
                  </a:schemeClr>
                </a:solidFill>
              </a:defRPr>
            </a:lvl8pPr>
            <a:lvl9pPr marL="3657151"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0AE8CFF4-5C1F-4694-97D4-E6DDA02BBDB4}" type="datetime1">
              <a:rPr kumimoji="1" lang="ja-JP" altLang="en-US" smtClean="0"/>
              <a:t>2017/12/22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4"/>
          </p:nvPr>
        </p:nvSpPr>
        <p:spPr>
          <a:xfrm>
            <a:off x="6457950" y="6356354"/>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6AAE30-C1EA-4330-B7F6-142142EC3CE8}" type="slidenum">
              <a:rPr kumimoji="1" lang="ja-JP" altLang="en-US" smtClean="0"/>
              <a:t>‹#›</a:t>
            </a:fld>
            <a:endParaRPr kumimoji="1" lang="ja-JP" altLang="en-US"/>
          </a:p>
        </p:txBody>
      </p:sp>
    </p:spTree>
    <p:extLst>
      <p:ext uri="{BB962C8B-B14F-4D97-AF65-F5344CB8AC3E}">
        <p14:creationId xmlns:p14="http://schemas.microsoft.com/office/powerpoint/2010/main" val="2098169924"/>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5"/>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5"/>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3C41C3BB-FE34-45BE-ABFB-9DF2855459D0}" type="datetime1">
              <a:rPr kumimoji="1" lang="ja-JP" altLang="en-US" smtClean="0"/>
              <a:t>2017/12/22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a:xfrm>
            <a:off x="6553200" y="6356354"/>
            <a:ext cx="2133600" cy="365125"/>
          </a:xfrm>
          <a:prstGeom prst="rect">
            <a:avLst/>
          </a:prstGeom>
        </p:spPr>
        <p:txBody>
          <a:bodyPr/>
          <a:lstStyle/>
          <a:p>
            <a:fld id="{696844B4-68F0-4029-BC93-A165989BE509}" type="slidenum">
              <a:rPr kumimoji="1" lang="ja-JP" altLang="en-US" smtClean="0"/>
              <a:t>‹#›</a:t>
            </a:fld>
            <a:endParaRPr kumimoji="1" lang="ja-JP" altLang="en-US"/>
          </a:p>
        </p:txBody>
      </p:sp>
    </p:spTree>
    <p:extLst>
      <p:ext uri="{BB962C8B-B14F-4D97-AF65-F5344CB8AC3E}">
        <p14:creationId xmlns:p14="http://schemas.microsoft.com/office/powerpoint/2010/main" val="3081315344"/>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4"/>
            <a:ext cx="4040188" cy="639763"/>
          </a:xfrm>
        </p:spPr>
        <p:txBody>
          <a:bodyPr anchor="b"/>
          <a:lstStyle>
            <a:lvl1pPr marL="0" indent="0">
              <a:buNone/>
              <a:defRPr sz="2400" b="1"/>
            </a:lvl1pPr>
            <a:lvl2pPr marL="457145" indent="0">
              <a:buNone/>
              <a:defRPr sz="2000" b="1"/>
            </a:lvl2pPr>
            <a:lvl3pPr marL="914287" indent="0">
              <a:buNone/>
              <a:defRPr sz="1800" b="1"/>
            </a:lvl3pPr>
            <a:lvl4pPr marL="1371432" indent="0">
              <a:buNone/>
              <a:defRPr sz="1600" b="1"/>
            </a:lvl4pPr>
            <a:lvl5pPr marL="1828576" indent="0">
              <a:buNone/>
              <a:defRPr sz="1600" b="1"/>
            </a:lvl5pPr>
            <a:lvl6pPr marL="2285719" indent="0">
              <a:buNone/>
              <a:defRPr sz="1600" b="1"/>
            </a:lvl6pPr>
            <a:lvl7pPr marL="2742863" indent="0">
              <a:buNone/>
              <a:defRPr sz="1600" b="1"/>
            </a:lvl7pPr>
            <a:lvl8pPr marL="3200008" indent="0">
              <a:buNone/>
              <a:defRPr sz="1600" b="1"/>
            </a:lvl8pPr>
            <a:lvl9pPr marL="3657151"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9" y="1535114"/>
            <a:ext cx="4041775" cy="639763"/>
          </a:xfrm>
        </p:spPr>
        <p:txBody>
          <a:bodyPr anchor="b"/>
          <a:lstStyle>
            <a:lvl1pPr marL="0" indent="0">
              <a:buNone/>
              <a:defRPr sz="2400" b="1"/>
            </a:lvl1pPr>
            <a:lvl2pPr marL="457145" indent="0">
              <a:buNone/>
              <a:defRPr sz="2000" b="1"/>
            </a:lvl2pPr>
            <a:lvl3pPr marL="914287" indent="0">
              <a:buNone/>
              <a:defRPr sz="1800" b="1"/>
            </a:lvl3pPr>
            <a:lvl4pPr marL="1371432" indent="0">
              <a:buNone/>
              <a:defRPr sz="1600" b="1"/>
            </a:lvl4pPr>
            <a:lvl5pPr marL="1828576" indent="0">
              <a:buNone/>
              <a:defRPr sz="1600" b="1"/>
            </a:lvl5pPr>
            <a:lvl6pPr marL="2285719" indent="0">
              <a:buNone/>
              <a:defRPr sz="1600" b="1"/>
            </a:lvl6pPr>
            <a:lvl7pPr marL="2742863" indent="0">
              <a:buNone/>
              <a:defRPr sz="1600" b="1"/>
            </a:lvl7pPr>
            <a:lvl8pPr marL="3200008" indent="0">
              <a:buNone/>
              <a:defRPr sz="1600" b="1"/>
            </a:lvl8pPr>
            <a:lvl9pPr marL="3657151"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9"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93F807A2-1FAE-460B-8163-79789B55BCDF}" type="datetime1">
              <a:rPr kumimoji="1" lang="ja-JP" altLang="en-US" smtClean="0"/>
              <a:t>2017/12/22</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a:xfrm>
            <a:off x="6553200" y="6356354"/>
            <a:ext cx="2133600" cy="365125"/>
          </a:xfrm>
          <a:prstGeom prst="rect">
            <a:avLst/>
          </a:prstGeom>
        </p:spPr>
        <p:txBody>
          <a:bodyPr/>
          <a:lstStyle/>
          <a:p>
            <a:fld id="{696844B4-68F0-4029-BC93-A165989BE509}" type="slidenum">
              <a:rPr kumimoji="1" lang="ja-JP" altLang="en-US" smtClean="0"/>
              <a:t>‹#›</a:t>
            </a:fld>
            <a:endParaRPr kumimoji="1" lang="ja-JP" altLang="en-US"/>
          </a:p>
        </p:txBody>
      </p:sp>
    </p:spTree>
    <p:extLst>
      <p:ext uri="{BB962C8B-B14F-4D97-AF65-F5344CB8AC3E}">
        <p14:creationId xmlns:p14="http://schemas.microsoft.com/office/powerpoint/2010/main" val="3999186647"/>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4C91EAE6-BF94-4B3D-87EB-E4A016F1E69A}" type="datetime1">
              <a:rPr kumimoji="1" lang="ja-JP" altLang="en-US" smtClean="0"/>
              <a:t>2017/12/22</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a:xfrm>
            <a:off x="6553200" y="6356354"/>
            <a:ext cx="2133600" cy="365125"/>
          </a:xfrm>
          <a:prstGeom prst="rect">
            <a:avLst/>
          </a:prstGeom>
        </p:spPr>
        <p:txBody>
          <a:bodyPr/>
          <a:lstStyle/>
          <a:p>
            <a:fld id="{696844B4-68F0-4029-BC93-A165989BE509}" type="slidenum">
              <a:rPr kumimoji="1" lang="ja-JP" altLang="en-US" smtClean="0"/>
              <a:t>‹#›</a:t>
            </a:fld>
            <a:endParaRPr kumimoji="1" lang="ja-JP" altLang="en-US"/>
          </a:p>
        </p:txBody>
      </p:sp>
    </p:spTree>
    <p:extLst>
      <p:ext uri="{BB962C8B-B14F-4D97-AF65-F5344CB8AC3E}">
        <p14:creationId xmlns:p14="http://schemas.microsoft.com/office/powerpoint/2010/main" val="959814171"/>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白紙">
    <p:spTree>
      <p:nvGrpSpPr>
        <p:cNvPr id="1" name=""/>
        <p:cNvGrpSpPr/>
        <p:nvPr/>
      </p:nvGrpSpPr>
      <p:grpSpPr>
        <a:xfrm>
          <a:off x="0" y="0"/>
          <a:ext cx="0" cy="0"/>
          <a:chOff x="0" y="0"/>
          <a:chExt cx="0" cy="0"/>
        </a:xfrm>
      </p:grpSpPr>
    </p:spTree>
    <p:extLst>
      <p:ext uri="{BB962C8B-B14F-4D97-AF65-F5344CB8AC3E}">
        <p14:creationId xmlns:p14="http://schemas.microsoft.com/office/powerpoint/2010/main" val="1937850123"/>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5" y="273050"/>
            <a:ext cx="3008313" cy="1162051"/>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5"/>
            <a:ext cx="5111750" cy="5853113"/>
          </a:xfrm>
        </p:spPr>
        <p:txBody>
          <a:bodyPr/>
          <a:lstStyle>
            <a:lvl1pPr>
              <a:defRPr sz="3199"/>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5" y="1435104"/>
            <a:ext cx="3008313" cy="4691063"/>
          </a:xfrm>
        </p:spPr>
        <p:txBody>
          <a:bodyPr/>
          <a:lstStyle>
            <a:lvl1pPr marL="0" indent="0">
              <a:buNone/>
              <a:defRPr sz="1400"/>
            </a:lvl1pPr>
            <a:lvl2pPr marL="457145" indent="0">
              <a:buNone/>
              <a:defRPr sz="1200"/>
            </a:lvl2pPr>
            <a:lvl3pPr marL="914287" indent="0">
              <a:buNone/>
              <a:defRPr sz="1000"/>
            </a:lvl3pPr>
            <a:lvl4pPr marL="1371432" indent="0">
              <a:buNone/>
              <a:defRPr sz="900"/>
            </a:lvl4pPr>
            <a:lvl5pPr marL="1828576" indent="0">
              <a:buNone/>
              <a:defRPr sz="900"/>
            </a:lvl5pPr>
            <a:lvl6pPr marL="2285719" indent="0">
              <a:buNone/>
              <a:defRPr sz="900"/>
            </a:lvl6pPr>
            <a:lvl7pPr marL="2742863" indent="0">
              <a:buNone/>
              <a:defRPr sz="900"/>
            </a:lvl7pPr>
            <a:lvl8pPr marL="3200008" indent="0">
              <a:buNone/>
              <a:defRPr sz="900"/>
            </a:lvl8pPr>
            <a:lvl9pPr marL="3657151" indent="0">
              <a:buNone/>
              <a:defRPr sz="900"/>
            </a:lvl9pPr>
          </a:lstStyle>
          <a:p>
            <a:pPr lvl="0"/>
            <a:r>
              <a:rPr kumimoji="1" lang="ja-JP" altLang="en-US" smtClean="0"/>
              <a:t>マスター テキストの書式設定</a:t>
            </a:r>
          </a:p>
        </p:txBody>
      </p:sp>
      <p:sp>
        <p:nvSpPr>
          <p:cNvPr id="5" name="スライド番号プレースホルダー 5"/>
          <p:cNvSpPr>
            <a:spLocks noGrp="1"/>
          </p:cNvSpPr>
          <p:nvPr>
            <p:ph type="sldNum" sz="quarter" idx="4"/>
          </p:nvPr>
        </p:nvSpPr>
        <p:spPr>
          <a:xfrm>
            <a:off x="6457950" y="6356354"/>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6AAE30-C1EA-4330-B7F6-142142EC3CE8}" type="slidenum">
              <a:rPr kumimoji="1" lang="ja-JP" altLang="en-US" smtClean="0"/>
              <a:t>‹#›</a:t>
            </a:fld>
            <a:endParaRPr kumimoji="1" lang="ja-JP" altLang="en-US"/>
          </a:p>
        </p:txBody>
      </p:sp>
    </p:spTree>
    <p:extLst>
      <p:ext uri="{BB962C8B-B14F-4D97-AF65-F5344CB8AC3E}">
        <p14:creationId xmlns:p14="http://schemas.microsoft.com/office/powerpoint/2010/main" val="3355339092"/>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4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199"/>
            </a:lvl1pPr>
            <a:lvl2pPr marL="457145" indent="0">
              <a:buNone/>
              <a:defRPr sz="2800"/>
            </a:lvl2pPr>
            <a:lvl3pPr marL="914287" indent="0">
              <a:buNone/>
              <a:defRPr sz="2400"/>
            </a:lvl3pPr>
            <a:lvl4pPr marL="1371432" indent="0">
              <a:buNone/>
              <a:defRPr sz="2000"/>
            </a:lvl4pPr>
            <a:lvl5pPr marL="1828576" indent="0">
              <a:buNone/>
              <a:defRPr sz="2000"/>
            </a:lvl5pPr>
            <a:lvl6pPr marL="2285719" indent="0">
              <a:buNone/>
              <a:defRPr sz="2000"/>
            </a:lvl6pPr>
            <a:lvl7pPr marL="2742863" indent="0">
              <a:buNone/>
              <a:defRPr sz="2000"/>
            </a:lvl7pPr>
            <a:lvl8pPr marL="3200008" indent="0">
              <a:buNone/>
              <a:defRPr sz="2000"/>
            </a:lvl8pPr>
            <a:lvl9pPr marL="3657151"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40"/>
            <a:ext cx="5486400" cy="804863"/>
          </a:xfrm>
        </p:spPr>
        <p:txBody>
          <a:bodyPr/>
          <a:lstStyle>
            <a:lvl1pPr marL="0" indent="0">
              <a:buNone/>
              <a:defRPr sz="1400"/>
            </a:lvl1pPr>
            <a:lvl2pPr marL="457145" indent="0">
              <a:buNone/>
              <a:defRPr sz="1200"/>
            </a:lvl2pPr>
            <a:lvl3pPr marL="914287" indent="0">
              <a:buNone/>
              <a:defRPr sz="1000"/>
            </a:lvl3pPr>
            <a:lvl4pPr marL="1371432" indent="0">
              <a:buNone/>
              <a:defRPr sz="900"/>
            </a:lvl4pPr>
            <a:lvl5pPr marL="1828576" indent="0">
              <a:buNone/>
              <a:defRPr sz="900"/>
            </a:lvl5pPr>
            <a:lvl6pPr marL="2285719" indent="0">
              <a:buNone/>
              <a:defRPr sz="900"/>
            </a:lvl6pPr>
            <a:lvl7pPr marL="2742863" indent="0">
              <a:buNone/>
              <a:defRPr sz="900"/>
            </a:lvl7pPr>
            <a:lvl8pPr marL="3200008" indent="0">
              <a:buNone/>
              <a:defRPr sz="900"/>
            </a:lvl8pPr>
            <a:lvl9pPr marL="3657151" indent="0">
              <a:buNone/>
              <a:defRPr sz="900"/>
            </a:lvl9pPr>
          </a:lstStyle>
          <a:p>
            <a:pPr lvl="0"/>
            <a:r>
              <a:rPr kumimoji="1" lang="ja-JP" altLang="en-US" smtClean="0"/>
              <a:t>マスター テキストの書式設定</a:t>
            </a:r>
          </a:p>
        </p:txBody>
      </p:sp>
      <p:sp>
        <p:nvSpPr>
          <p:cNvPr id="5" name="スライド番号プレースホルダー 5"/>
          <p:cNvSpPr>
            <a:spLocks noGrp="1"/>
          </p:cNvSpPr>
          <p:nvPr>
            <p:ph type="sldNum" sz="quarter" idx="4"/>
          </p:nvPr>
        </p:nvSpPr>
        <p:spPr>
          <a:xfrm>
            <a:off x="6457950" y="6356354"/>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6AAE30-C1EA-4330-B7F6-142142EC3CE8}" type="slidenum">
              <a:rPr kumimoji="1" lang="ja-JP" altLang="en-US" smtClean="0"/>
              <a:t>‹#›</a:t>
            </a:fld>
            <a:endParaRPr kumimoji="1" lang="ja-JP" altLang="en-US"/>
          </a:p>
        </p:txBody>
      </p:sp>
    </p:spTree>
    <p:extLst>
      <p:ext uri="{BB962C8B-B14F-4D97-AF65-F5344CB8AC3E}">
        <p14:creationId xmlns:p14="http://schemas.microsoft.com/office/powerpoint/2010/main" val="32790010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9"/>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5"/>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4"/>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CBBD01A-CBE7-48A9-94E4-7954695B2884}" type="datetime1">
              <a:rPr kumimoji="1" lang="ja-JP" altLang="en-US" smtClean="0"/>
              <a:t>2017/12/22</a:t>
            </a:fld>
            <a:endParaRPr kumimoji="1" lang="ja-JP" altLang="en-US"/>
          </a:p>
        </p:txBody>
      </p:sp>
      <p:sp>
        <p:nvSpPr>
          <p:cNvPr id="5" name="フッター プレースホルダー 4"/>
          <p:cNvSpPr>
            <a:spLocks noGrp="1"/>
          </p:cNvSpPr>
          <p:nvPr>
            <p:ph type="ftr" sz="quarter" idx="3"/>
          </p:nvPr>
        </p:nvSpPr>
        <p:spPr>
          <a:xfrm>
            <a:off x="3124200" y="6356354"/>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Tree>
    <p:extLst>
      <p:ext uri="{BB962C8B-B14F-4D97-AF65-F5344CB8AC3E}">
        <p14:creationId xmlns:p14="http://schemas.microsoft.com/office/powerpoint/2010/main" val="16038559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ftr="0" dt="0"/>
  <p:txStyles>
    <p:titleStyle>
      <a:lvl1pPr algn="ctr" defTabSz="914287" rtl="0" eaLnBrk="1" latinLnBrk="0" hangingPunct="1">
        <a:spcBef>
          <a:spcPct val="0"/>
        </a:spcBef>
        <a:buNone/>
        <a:defRPr kumimoji="1" sz="4400" kern="1200">
          <a:solidFill>
            <a:schemeClr val="tx1"/>
          </a:solidFill>
          <a:latin typeface="+mj-lt"/>
          <a:ea typeface="+mj-ea"/>
          <a:cs typeface="+mj-cs"/>
        </a:defRPr>
      </a:lvl1pPr>
    </p:titleStyle>
    <p:bodyStyle>
      <a:lvl1pPr marL="342857" indent="-342857" algn="l" defTabSz="914287" rtl="0" eaLnBrk="1" latinLnBrk="0" hangingPunct="1">
        <a:spcBef>
          <a:spcPct val="20000"/>
        </a:spcBef>
        <a:buFont typeface="Arial" panose="020B0604020202020204" pitchFamily="34" charset="0"/>
        <a:buChar char="•"/>
        <a:defRPr kumimoji="1" sz="3199" kern="1200">
          <a:solidFill>
            <a:schemeClr val="tx1"/>
          </a:solidFill>
          <a:latin typeface="+mn-lt"/>
          <a:ea typeface="+mn-ea"/>
          <a:cs typeface="+mn-cs"/>
        </a:defRPr>
      </a:lvl1pPr>
      <a:lvl2pPr marL="742859" indent="-285716" algn="l" defTabSz="914287"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2861" indent="-228572" algn="l" defTabSz="914287"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003" indent="-228572" algn="l" defTabSz="914287"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148" indent="-228572" algn="l" defTabSz="914287"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292" indent="-228572" algn="l" defTabSz="914287"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436" indent="-228572" algn="l" defTabSz="914287"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8580" indent="-228572" algn="l" defTabSz="914287"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5724" indent="-228572" algn="l" defTabSz="914287"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287" rtl="0" eaLnBrk="1" latinLnBrk="0" hangingPunct="1">
        <a:defRPr kumimoji="1" sz="1800" kern="1200">
          <a:solidFill>
            <a:schemeClr val="tx1"/>
          </a:solidFill>
          <a:latin typeface="+mn-lt"/>
          <a:ea typeface="+mn-ea"/>
          <a:cs typeface="+mn-cs"/>
        </a:defRPr>
      </a:lvl1pPr>
      <a:lvl2pPr marL="457145" algn="l" defTabSz="914287" rtl="0" eaLnBrk="1" latinLnBrk="0" hangingPunct="1">
        <a:defRPr kumimoji="1" sz="1800" kern="1200">
          <a:solidFill>
            <a:schemeClr val="tx1"/>
          </a:solidFill>
          <a:latin typeface="+mn-lt"/>
          <a:ea typeface="+mn-ea"/>
          <a:cs typeface="+mn-cs"/>
        </a:defRPr>
      </a:lvl2pPr>
      <a:lvl3pPr marL="914287" algn="l" defTabSz="914287" rtl="0" eaLnBrk="1" latinLnBrk="0" hangingPunct="1">
        <a:defRPr kumimoji="1" sz="1800" kern="1200">
          <a:solidFill>
            <a:schemeClr val="tx1"/>
          </a:solidFill>
          <a:latin typeface="+mn-lt"/>
          <a:ea typeface="+mn-ea"/>
          <a:cs typeface="+mn-cs"/>
        </a:defRPr>
      </a:lvl3pPr>
      <a:lvl4pPr marL="1371432" algn="l" defTabSz="914287" rtl="0" eaLnBrk="1" latinLnBrk="0" hangingPunct="1">
        <a:defRPr kumimoji="1" sz="1800" kern="1200">
          <a:solidFill>
            <a:schemeClr val="tx1"/>
          </a:solidFill>
          <a:latin typeface="+mn-lt"/>
          <a:ea typeface="+mn-ea"/>
          <a:cs typeface="+mn-cs"/>
        </a:defRPr>
      </a:lvl4pPr>
      <a:lvl5pPr marL="1828576" algn="l" defTabSz="914287" rtl="0" eaLnBrk="1" latinLnBrk="0" hangingPunct="1">
        <a:defRPr kumimoji="1" sz="1800" kern="1200">
          <a:solidFill>
            <a:schemeClr val="tx1"/>
          </a:solidFill>
          <a:latin typeface="+mn-lt"/>
          <a:ea typeface="+mn-ea"/>
          <a:cs typeface="+mn-cs"/>
        </a:defRPr>
      </a:lvl5pPr>
      <a:lvl6pPr marL="2285719" algn="l" defTabSz="914287" rtl="0" eaLnBrk="1" latinLnBrk="0" hangingPunct="1">
        <a:defRPr kumimoji="1" sz="1800" kern="1200">
          <a:solidFill>
            <a:schemeClr val="tx1"/>
          </a:solidFill>
          <a:latin typeface="+mn-lt"/>
          <a:ea typeface="+mn-ea"/>
          <a:cs typeface="+mn-cs"/>
        </a:defRPr>
      </a:lvl6pPr>
      <a:lvl7pPr marL="2742863" algn="l" defTabSz="914287" rtl="0" eaLnBrk="1" latinLnBrk="0" hangingPunct="1">
        <a:defRPr kumimoji="1" sz="1800" kern="1200">
          <a:solidFill>
            <a:schemeClr val="tx1"/>
          </a:solidFill>
          <a:latin typeface="+mn-lt"/>
          <a:ea typeface="+mn-ea"/>
          <a:cs typeface="+mn-cs"/>
        </a:defRPr>
      </a:lvl7pPr>
      <a:lvl8pPr marL="3200008" algn="l" defTabSz="914287" rtl="0" eaLnBrk="1" latinLnBrk="0" hangingPunct="1">
        <a:defRPr kumimoji="1" sz="1800" kern="1200">
          <a:solidFill>
            <a:schemeClr val="tx1"/>
          </a:solidFill>
          <a:latin typeface="+mn-lt"/>
          <a:ea typeface="+mn-ea"/>
          <a:cs typeface="+mn-cs"/>
        </a:defRPr>
      </a:lvl8pPr>
      <a:lvl9pPr marL="3657151" algn="l" defTabSz="914287"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821028" y="1152929"/>
            <a:ext cx="7543800" cy="1700011"/>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ja-JP" altLang="ja-JP" sz="7200" dirty="0">
                <a:solidFill>
                  <a:schemeClr val="accent4">
                    <a:lumMod val="50000"/>
                  </a:schemeClr>
                </a:solidFill>
              </a:rPr>
              <a:t>Ｑ＆Ａコーナー</a:t>
            </a:r>
            <a:r>
              <a:rPr lang="ja-JP" altLang="ja-JP" sz="1800" dirty="0"/>
              <a:t>　</a:t>
            </a:r>
            <a:endParaRPr lang="ja-JP" altLang="en-US" sz="1800" dirty="0"/>
          </a:p>
        </p:txBody>
      </p:sp>
      <p:sp>
        <p:nvSpPr>
          <p:cNvPr id="4" name="正方形/長方形 3"/>
          <p:cNvSpPr/>
          <p:nvPr/>
        </p:nvSpPr>
        <p:spPr>
          <a:xfrm>
            <a:off x="2057400" y="4365106"/>
            <a:ext cx="5071056" cy="1236372"/>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4000" dirty="0"/>
              <a:t>元石和世</a:t>
            </a:r>
            <a:endParaRPr lang="en-US" altLang="ja-JP" sz="4000" dirty="0"/>
          </a:p>
          <a:p>
            <a:pPr algn="ctr"/>
            <a:r>
              <a:rPr lang="ja-JP" altLang="en-US" sz="4000" dirty="0"/>
              <a:t>中川祐子</a:t>
            </a:r>
          </a:p>
        </p:txBody>
      </p:sp>
    </p:spTree>
    <p:extLst>
      <p:ext uri="{BB962C8B-B14F-4D97-AF65-F5344CB8AC3E}">
        <p14:creationId xmlns:p14="http://schemas.microsoft.com/office/powerpoint/2010/main" val="16516169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323528" y="110955"/>
            <a:ext cx="1944216" cy="769441"/>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ja-JP" altLang="en-US" sz="4400" dirty="0"/>
              <a:t>質問</a:t>
            </a:r>
          </a:p>
        </p:txBody>
      </p:sp>
      <p:sp>
        <p:nvSpPr>
          <p:cNvPr id="5" name="正方形/長方形 4"/>
          <p:cNvSpPr/>
          <p:nvPr/>
        </p:nvSpPr>
        <p:spPr>
          <a:xfrm>
            <a:off x="431541" y="979340"/>
            <a:ext cx="8280920" cy="2061590"/>
          </a:xfrm>
          <a:prstGeom prst="rect">
            <a:avLst/>
          </a:prstGeom>
        </p:spPr>
        <p:style>
          <a:lnRef idx="2">
            <a:schemeClr val="accent3"/>
          </a:lnRef>
          <a:fillRef idx="1">
            <a:schemeClr val="lt1"/>
          </a:fillRef>
          <a:effectRef idx="0">
            <a:schemeClr val="accent3"/>
          </a:effectRef>
          <a:fontRef idx="minor">
            <a:schemeClr val="dk1"/>
          </a:fontRef>
        </p:style>
        <p:txBody>
          <a:bodyPr wrap="square">
            <a:spAutoFit/>
          </a:bodyPr>
          <a:lstStyle/>
          <a:p>
            <a:r>
              <a:rPr lang="ja-JP" altLang="en-US" sz="3199" dirty="0" smtClean="0"/>
              <a:t>マスクの着用（医療従事者）について</a:t>
            </a:r>
            <a:endParaRPr lang="en-US" altLang="ja-JP" sz="3199" dirty="0" smtClean="0"/>
          </a:p>
          <a:p>
            <a:r>
              <a:rPr lang="ja-JP" altLang="en-US" sz="3199" dirty="0" smtClean="0"/>
              <a:t>平常時あるいは風邪やインフルエンザ罹患者がフロア内にいる場合、それぞれ着用の効果はどのくらいありますか？</a:t>
            </a:r>
            <a:endParaRPr lang="en-US" altLang="ja-JP" sz="3199" dirty="0" smtClean="0"/>
          </a:p>
        </p:txBody>
      </p:sp>
      <p:sp>
        <p:nvSpPr>
          <p:cNvPr id="4" name="正方形/長方形 3"/>
          <p:cNvSpPr/>
          <p:nvPr/>
        </p:nvSpPr>
        <p:spPr>
          <a:xfrm>
            <a:off x="431540" y="3136676"/>
            <a:ext cx="8280920" cy="584647"/>
          </a:xfrm>
          <a:prstGeom prst="rect">
            <a:avLst/>
          </a:prstGeom>
        </p:spPr>
        <p:style>
          <a:lnRef idx="2">
            <a:schemeClr val="accent3"/>
          </a:lnRef>
          <a:fillRef idx="1">
            <a:schemeClr val="lt1"/>
          </a:fillRef>
          <a:effectRef idx="0">
            <a:schemeClr val="accent3"/>
          </a:effectRef>
          <a:fontRef idx="minor">
            <a:schemeClr val="dk1"/>
          </a:fontRef>
        </p:style>
        <p:txBody>
          <a:bodyPr wrap="square">
            <a:spAutoFit/>
          </a:bodyPr>
          <a:lstStyle/>
          <a:p>
            <a:r>
              <a:rPr lang="ja-JP" altLang="en-US" sz="3199" dirty="0" smtClean="0">
                <a:solidFill>
                  <a:schemeClr val="tx1"/>
                </a:solidFill>
              </a:rPr>
              <a:t>感染予防のためのマスクは必要ですか？</a:t>
            </a:r>
            <a:endParaRPr lang="en-US" altLang="ja-JP" sz="3199" dirty="0" smtClean="0">
              <a:solidFill>
                <a:schemeClr val="tx1"/>
              </a:solidFill>
            </a:endParaRPr>
          </a:p>
        </p:txBody>
      </p:sp>
      <p:sp>
        <p:nvSpPr>
          <p:cNvPr id="2" name="テキスト ボックス 1"/>
          <p:cNvSpPr txBox="1"/>
          <p:nvPr/>
        </p:nvSpPr>
        <p:spPr>
          <a:xfrm>
            <a:off x="323528" y="3777778"/>
            <a:ext cx="8496944" cy="3108543"/>
          </a:xfrm>
          <a:prstGeom prst="rect">
            <a:avLst/>
          </a:prstGeom>
          <a:noFill/>
        </p:spPr>
        <p:txBody>
          <a:bodyPr wrap="square" rtlCol="0">
            <a:spAutoFit/>
          </a:bodyPr>
          <a:lstStyle/>
          <a:p>
            <a:r>
              <a:rPr kumimoji="1" lang="ja-JP" altLang="en-US" sz="2800" dirty="0" smtClean="0"/>
              <a:t>平常時では、マスクの着用は必須では</a:t>
            </a:r>
            <a:r>
              <a:rPr kumimoji="1" lang="ja-JP" altLang="en-US" sz="2800" dirty="0" smtClean="0"/>
              <a:t>ありません。</a:t>
            </a:r>
            <a:endParaRPr kumimoji="1" lang="en-US" altLang="ja-JP" sz="2800" dirty="0" smtClean="0"/>
          </a:p>
          <a:p>
            <a:r>
              <a:rPr lang="ja-JP" altLang="en-US" sz="2800" dirty="0"/>
              <a:t>咳</a:t>
            </a:r>
            <a:r>
              <a:rPr lang="ja-JP" altLang="en-US" sz="2800" dirty="0" smtClean="0"/>
              <a:t>エチケットとして、咳やくしゃみが出る人がマスクを着用します。</a:t>
            </a:r>
            <a:endParaRPr lang="en-US" altLang="ja-JP" sz="2800" dirty="0" smtClean="0"/>
          </a:p>
          <a:p>
            <a:r>
              <a:rPr kumimoji="1" lang="ja-JP" altLang="en-US" sz="2800" dirty="0" smtClean="0"/>
              <a:t>フロアに風邪</a:t>
            </a:r>
            <a:r>
              <a:rPr kumimoji="1" lang="ja-JP" altLang="en-US" sz="2800" dirty="0" smtClean="0"/>
              <a:t>やインフルエンザ</a:t>
            </a:r>
            <a:r>
              <a:rPr kumimoji="1" lang="ja-JP" altLang="en-US" sz="2800" dirty="0" smtClean="0"/>
              <a:t>罹患者がいて、近づく可能性がある場合は</a:t>
            </a:r>
            <a:r>
              <a:rPr kumimoji="1" lang="ja-JP" altLang="en-US" sz="2800" dirty="0" smtClean="0"/>
              <a:t>、飛沫の吸込みを予防するために、飛沫感染対策としてマスクを着用し</a:t>
            </a:r>
            <a:r>
              <a:rPr lang="ja-JP" altLang="en-US" sz="2800" dirty="0"/>
              <a:t>、</a:t>
            </a:r>
            <a:r>
              <a:rPr lang="ja-JP" altLang="en-US" sz="2800" dirty="0" smtClean="0"/>
              <a:t>外した後は手指衛生をしましょう。</a:t>
            </a:r>
            <a:endParaRPr kumimoji="1" lang="en-US" altLang="ja-JP" sz="2800" dirty="0" smtClean="0"/>
          </a:p>
        </p:txBody>
      </p:sp>
    </p:spTree>
    <p:extLst>
      <p:ext uri="{BB962C8B-B14F-4D97-AF65-F5344CB8AC3E}">
        <p14:creationId xmlns:p14="http://schemas.microsoft.com/office/powerpoint/2010/main" val="382355351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323528" y="116632"/>
            <a:ext cx="1944216" cy="769441"/>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ja-JP" altLang="en-US" sz="4400" dirty="0"/>
              <a:t>質問</a:t>
            </a:r>
          </a:p>
        </p:txBody>
      </p:sp>
      <p:sp>
        <p:nvSpPr>
          <p:cNvPr id="5" name="正方形/長方形 4"/>
          <p:cNvSpPr/>
          <p:nvPr/>
        </p:nvSpPr>
        <p:spPr>
          <a:xfrm>
            <a:off x="467545" y="1196749"/>
            <a:ext cx="8280920" cy="2061590"/>
          </a:xfrm>
          <a:prstGeom prst="rect">
            <a:avLst/>
          </a:prstGeom>
        </p:spPr>
        <p:style>
          <a:lnRef idx="2">
            <a:schemeClr val="accent3"/>
          </a:lnRef>
          <a:fillRef idx="1">
            <a:schemeClr val="lt1"/>
          </a:fillRef>
          <a:effectRef idx="0">
            <a:schemeClr val="accent3"/>
          </a:effectRef>
          <a:fontRef idx="minor">
            <a:schemeClr val="dk1"/>
          </a:fontRef>
        </p:style>
        <p:txBody>
          <a:bodyPr wrap="square">
            <a:spAutoFit/>
          </a:bodyPr>
          <a:lstStyle/>
          <a:p>
            <a:r>
              <a:rPr lang="ja-JP" altLang="en-US" sz="3199" dirty="0" smtClean="0"/>
              <a:t>入所者及び職員がインフルエンザ接種後、抗体ができた状態の頃に施設内で入所者又は職員がインフルエンザに罹患した場合、予防タミフルの必要性はありますか？</a:t>
            </a:r>
            <a:endParaRPr lang="en-US" altLang="ja-JP" sz="3199" dirty="0"/>
          </a:p>
        </p:txBody>
      </p:sp>
      <p:sp>
        <p:nvSpPr>
          <p:cNvPr id="14" name="テキスト ボックス 13"/>
          <p:cNvSpPr txBox="1"/>
          <p:nvPr/>
        </p:nvSpPr>
        <p:spPr>
          <a:xfrm>
            <a:off x="233773" y="3408332"/>
            <a:ext cx="8676454" cy="3108543"/>
          </a:xfrm>
          <a:prstGeom prst="rect">
            <a:avLst/>
          </a:prstGeom>
          <a:noFill/>
        </p:spPr>
        <p:txBody>
          <a:bodyPr wrap="square" rtlCol="0">
            <a:spAutoFit/>
          </a:bodyPr>
          <a:lstStyle/>
          <a:p>
            <a:r>
              <a:rPr lang="ja-JP" altLang="en-US" sz="2800" dirty="0" smtClean="0"/>
              <a:t>ワクチンは、重症化を防ぐことはできますが、絶対に発症しないということはありません。</a:t>
            </a:r>
            <a:endParaRPr lang="en-US" altLang="ja-JP" sz="2800" dirty="0" smtClean="0"/>
          </a:p>
          <a:p>
            <a:r>
              <a:rPr kumimoji="1" lang="ja-JP" altLang="en-US" sz="2800" dirty="0" smtClean="0"/>
              <a:t>入所者で発生した場合には、同室者など濃厚接触者に対しては、必要に応じて予防投与を検討しましょう。</a:t>
            </a:r>
            <a:r>
              <a:rPr lang="ja-JP" altLang="en-US" sz="2800" dirty="0" smtClean="0"/>
              <a:t>職員については、必ずしも予防投与は必要ではありません。</a:t>
            </a:r>
            <a:endParaRPr lang="en-US" altLang="ja-JP" sz="2800" dirty="0" smtClean="0"/>
          </a:p>
          <a:p>
            <a:r>
              <a:rPr kumimoji="1" lang="ja-JP" altLang="en-US" sz="2800" dirty="0" smtClean="0"/>
              <a:t>同時期に多数発生した場合は、入所者および職員への投与も検討する必要があるでしょう</a:t>
            </a:r>
            <a:r>
              <a:rPr kumimoji="1" lang="ja-JP" altLang="en-US" sz="2800" dirty="0" smtClean="0"/>
              <a:t>。</a:t>
            </a:r>
            <a:endParaRPr kumimoji="1" lang="ja-JP" altLang="en-US" sz="2800" dirty="0"/>
          </a:p>
        </p:txBody>
      </p:sp>
    </p:spTree>
    <p:extLst>
      <p:ext uri="{BB962C8B-B14F-4D97-AF65-F5344CB8AC3E}">
        <p14:creationId xmlns:p14="http://schemas.microsoft.com/office/powerpoint/2010/main" val="132067923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323528" y="263554"/>
            <a:ext cx="1944216" cy="769441"/>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ja-JP" altLang="en-US" sz="4400" dirty="0"/>
              <a:t>質問</a:t>
            </a:r>
          </a:p>
        </p:txBody>
      </p:sp>
      <p:sp>
        <p:nvSpPr>
          <p:cNvPr id="5" name="正方形/長方形 4"/>
          <p:cNvSpPr/>
          <p:nvPr/>
        </p:nvSpPr>
        <p:spPr>
          <a:xfrm>
            <a:off x="431540" y="1017423"/>
            <a:ext cx="8280920" cy="1077218"/>
          </a:xfrm>
          <a:prstGeom prst="rect">
            <a:avLst/>
          </a:prstGeom>
        </p:spPr>
        <p:style>
          <a:lnRef idx="2">
            <a:schemeClr val="accent3"/>
          </a:lnRef>
          <a:fillRef idx="1">
            <a:schemeClr val="lt1"/>
          </a:fillRef>
          <a:effectRef idx="0">
            <a:schemeClr val="accent3"/>
          </a:effectRef>
          <a:fontRef idx="minor">
            <a:schemeClr val="dk1"/>
          </a:fontRef>
        </p:style>
        <p:txBody>
          <a:bodyPr wrap="square">
            <a:spAutoFit/>
          </a:bodyPr>
          <a:lstStyle/>
          <a:p>
            <a:r>
              <a:rPr lang="ja-JP" altLang="en-US" sz="3200" dirty="0"/>
              <a:t>タミフルの予防投与は有効か？必要か</a:t>
            </a:r>
            <a:r>
              <a:rPr lang="ja-JP" altLang="en-US" sz="3200" dirty="0" smtClean="0"/>
              <a:t>？</a:t>
            </a:r>
            <a:endParaRPr lang="en-US" altLang="ja-JP" sz="3200" dirty="0" smtClean="0"/>
          </a:p>
          <a:p>
            <a:r>
              <a:rPr lang="ja-JP" altLang="en-US" sz="3200" dirty="0" smtClean="0"/>
              <a:t>内服</a:t>
            </a:r>
            <a:r>
              <a:rPr lang="ja-JP" altLang="en-US" sz="3200" dirty="0"/>
              <a:t>のリスクは</a:t>
            </a:r>
            <a:r>
              <a:rPr lang="ja-JP" altLang="en-US" sz="3200" dirty="0" smtClean="0"/>
              <a:t>？</a:t>
            </a:r>
            <a:endParaRPr lang="en-US" altLang="ja-JP" sz="3200" dirty="0"/>
          </a:p>
        </p:txBody>
      </p:sp>
      <p:sp>
        <p:nvSpPr>
          <p:cNvPr id="2" name="正方形/長方形 1"/>
          <p:cNvSpPr/>
          <p:nvPr/>
        </p:nvSpPr>
        <p:spPr>
          <a:xfrm>
            <a:off x="323528" y="2276872"/>
            <a:ext cx="8250687" cy="4093428"/>
          </a:xfrm>
          <a:prstGeom prst="rect">
            <a:avLst/>
          </a:prstGeom>
        </p:spPr>
        <p:txBody>
          <a:bodyPr wrap="square">
            <a:spAutoFit/>
          </a:bodyPr>
          <a:lstStyle/>
          <a:p>
            <a:r>
              <a:rPr lang="ja-JP" altLang="ja-JP" sz="2000" dirty="0"/>
              <a:t>抗インフルエンザ薬の予防投与は、発症予防が期待できます。</a:t>
            </a:r>
          </a:p>
          <a:p>
            <a:r>
              <a:rPr lang="ja-JP" altLang="ja-JP" sz="2000" dirty="0"/>
              <a:t>タミフルは</a:t>
            </a:r>
            <a:r>
              <a:rPr lang="en-US" altLang="ja-JP" sz="2000" dirty="0"/>
              <a:t>A</a:t>
            </a:r>
            <a:r>
              <a:rPr lang="ja-JP" altLang="ja-JP" sz="2000" dirty="0"/>
              <a:t>型・</a:t>
            </a:r>
            <a:r>
              <a:rPr lang="en-US" altLang="ja-JP" sz="2000" dirty="0"/>
              <a:t>B</a:t>
            </a:r>
            <a:r>
              <a:rPr lang="ja-JP" altLang="ja-JP" sz="2000" dirty="0"/>
              <a:t>型インフルエンザの予防として使えます</a:t>
            </a:r>
            <a:r>
              <a:rPr lang="ja-JP" altLang="ja-JP" sz="2000" dirty="0" smtClean="0"/>
              <a:t>。</a:t>
            </a:r>
            <a:endParaRPr lang="en-US" altLang="ja-JP" sz="2000" dirty="0" smtClean="0"/>
          </a:p>
          <a:p>
            <a:r>
              <a:rPr lang="ja-JP" altLang="ja-JP" sz="2000" dirty="0"/>
              <a:t>予防投与が必要とされる対象は、医師の判断によりますが</a:t>
            </a:r>
          </a:p>
          <a:p>
            <a:r>
              <a:rPr lang="ja-JP" altLang="ja-JP" sz="2000" dirty="0"/>
              <a:t>以下のインフルエンザ発症時の重症化などのリスクが高い方となります。</a:t>
            </a:r>
          </a:p>
          <a:p>
            <a:r>
              <a:rPr lang="ja-JP" altLang="en-US" sz="2000" dirty="0" smtClean="0"/>
              <a:t>　</a:t>
            </a:r>
            <a:r>
              <a:rPr lang="ja-JP" altLang="ja-JP" sz="2000" dirty="0" smtClean="0"/>
              <a:t>・</a:t>
            </a:r>
            <a:r>
              <a:rPr lang="ja-JP" altLang="ja-JP" sz="2000" dirty="0"/>
              <a:t>慢性呼吸器疾患または慢性心疾患患者</a:t>
            </a:r>
            <a:r>
              <a:rPr lang="en-US" altLang="ja-JP" sz="2000" dirty="0"/>
              <a:t/>
            </a:r>
            <a:br>
              <a:rPr lang="en-US" altLang="ja-JP" sz="2000" dirty="0"/>
            </a:br>
            <a:r>
              <a:rPr lang="ja-JP" altLang="en-US" sz="2000" dirty="0" smtClean="0"/>
              <a:t>　</a:t>
            </a:r>
            <a:r>
              <a:rPr lang="ja-JP" altLang="ja-JP" sz="2000" dirty="0" smtClean="0"/>
              <a:t>・</a:t>
            </a:r>
            <a:r>
              <a:rPr lang="ja-JP" altLang="ja-JP" sz="2000" dirty="0"/>
              <a:t>糖尿病などの代謝性疾患患者</a:t>
            </a:r>
            <a:r>
              <a:rPr lang="en-US" altLang="ja-JP" sz="2000" dirty="0"/>
              <a:t/>
            </a:r>
            <a:br>
              <a:rPr lang="en-US" altLang="ja-JP" sz="2000" dirty="0"/>
            </a:br>
            <a:r>
              <a:rPr lang="ja-JP" altLang="en-US" sz="2000" dirty="0" smtClean="0"/>
              <a:t>　</a:t>
            </a:r>
            <a:r>
              <a:rPr lang="ja-JP" altLang="ja-JP" sz="2000" dirty="0" smtClean="0"/>
              <a:t>・</a:t>
            </a:r>
            <a:r>
              <a:rPr lang="ja-JP" altLang="ja-JP" sz="2000" dirty="0"/>
              <a:t>腎機能障害</a:t>
            </a:r>
            <a:r>
              <a:rPr lang="en-US" altLang="ja-JP" sz="2000" dirty="0"/>
              <a:t/>
            </a:r>
            <a:br>
              <a:rPr lang="en-US" altLang="ja-JP" sz="2000" dirty="0"/>
            </a:br>
            <a:r>
              <a:rPr lang="ja-JP" altLang="en-US" sz="2000" dirty="0" smtClean="0"/>
              <a:t>　</a:t>
            </a:r>
            <a:r>
              <a:rPr lang="ja-JP" altLang="ja-JP" sz="2000" dirty="0" smtClean="0"/>
              <a:t>・</a:t>
            </a:r>
            <a:r>
              <a:rPr lang="en-US" altLang="ja-JP" sz="2000" dirty="0"/>
              <a:t>65</a:t>
            </a:r>
            <a:r>
              <a:rPr lang="ja-JP" altLang="ja-JP" sz="2000" dirty="0"/>
              <a:t>歳以上の高齢者</a:t>
            </a:r>
          </a:p>
          <a:p>
            <a:r>
              <a:rPr lang="ja-JP" altLang="en-US" sz="2000" dirty="0" smtClean="0"/>
              <a:t>　</a:t>
            </a:r>
            <a:r>
              <a:rPr lang="ja-JP" altLang="ja-JP" sz="2000" dirty="0" smtClean="0"/>
              <a:t>・</a:t>
            </a:r>
            <a:r>
              <a:rPr lang="ja-JP" altLang="ja-JP" sz="2000" dirty="0"/>
              <a:t>妊婦　</a:t>
            </a:r>
            <a:endParaRPr lang="en-US" altLang="ja-JP" sz="2000" dirty="0" smtClean="0"/>
          </a:p>
          <a:p>
            <a:r>
              <a:rPr lang="ja-JP" altLang="ja-JP" sz="2000" dirty="0"/>
              <a:t>タミフルの主な副作用は、下痢、吐き気、嘔吐です。その他にも、腹痛、低体温・発疹なども報告されています。タミフルを服用したから異常行動が起こる、または異常行動の発生頻度が高くなるということは、必ず</a:t>
            </a:r>
            <a:r>
              <a:rPr lang="ja-JP" altLang="ja-JP" sz="2000" dirty="0" smtClean="0"/>
              <a:t>しも</a:t>
            </a:r>
            <a:r>
              <a:rPr lang="ja-JP" altLang="en-US" sz="2000" dirty="0" smtClean="0"/>
              <a:t>言</a:t>
            </a:r>
            <a:r>
              <a:rPr lang="ja-JP" altLang="ja-JP" sz="2000" dirty="0" smtClean="0"/>
              <a:t>えない</a:t>
            </a:r>
            <a:r>
              <a:rPr lang="ja-JP" altLang="ja-JP" sz="2000" dirty="0"/>
              <a:t>とされています</a:t>
            </a:r>
            <a:r>
              <a:rPr lang="ja-JP" altLang="ja-JP" sz="2000" dirty="0" smtClean="0"/>
              <a:t>が服用後は注意が必要です。</a:t>
            </a:r>
            <a:endParaRPr lang="ja-JP" altLang="ja-JP" sz="2000" dirty="0"/>
          </a:p>
        </p:txBody>
      </p:sp>
    </p:spTree>
    <p:extLst>
      <p:ext uri="{BB962C8B-B14F-4D97-AF65-F5344CB8AC3E}">
        <p14:creationId xmlns:p14="http://schemas.microsoft.com/office/powerpoint/2010/main" val="123980409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323528" y="263554"/>
            <a:ext cx="1944216" cy="769441"/>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ja-JP" altLang="en-US" sz="4400" dirty="0"/>
              <a:t>質問</a:t>
            </a:r>
          </a:p>
        </p:txBody>
      </p:sp>
      <p:sp>
        <p:nvSpPr>
          <p:cNvPr id="5" name="正方形/長方形 4"/>
          <p:cNvSpPr/>
          <p:nvPr/>
        </p:nvSpPr>
        <p:spPr>
          <a:xfrm>
            <a:off x="467545" y="1343672"/>
            <a:ext cx="8280920" cy="2061590"/>
          </a:xfrm>
          <a:prstGeom prst="rect">
            <a:avLst/>
          </a:prstGeom>
        </p:spPr>
        <p:style>
          <a:lnRef idx="2">
            <a:schemeClr val="accent3"/>
          </a:lnRef>
          <a:fillRef idx="1">
            <a:schemeClr val="lt1"/>
          </a:fillRef>
          <a:effectRef idx="0">
            <a:schemeClr val="accent3"/>
          </a:effectRef>
          <a:fontRef idx="minor">
            <a:schemeClr val="dk1"/>
          </a:fontRef>
        </p:style>
        <p:txBody>
          <a:bodyPr wrap="square">
            <a:spAutoFit/>
          </a:bodyPr>
          <a:lstStyle/>
          <a:p>
            <a:r>
              <a:rPr lang="ja-JP" altLang="en-US" sz="3199" dirty="0" smtClean="0"/>
              <a:t>病室の換気扇は病状に応じて（発熱・咳・肺炎・結核疑い・その他）つける時間の調整をした方が良いでしょうか。</a:t>
            </a:r>
            <a:endParaRPr lang="en-US" altLang="ja-JP" sz="3199" dirty="0" smtClean="0"/>
          </a:p>
          <a:p>
            <a:r>
              <a:rPr lang="ja-JP" altLang="en-US" sz="3199" dirty="0" smtClean="0"/>
              <a:t>例えば２４時間・昼間のみなど。</a:t>
            </a:r>
            <a:endParaRPr lang="en-US" altLang="ja-JP" sz="3199" dirty="0"/>
          </a:p>
        </p:txBody>
      </p:sp>
      <p:sp>
        <p:nvSpPr>
          <p:cNvPr id="2" name="テキスト ボックス 1"/>
          <p:cNvSpPr txBox="1"/>
          <p:nvPr/>
        </p:nvSpPr>
        <p:spPr>
          <a:xfrm>
            <a:off x="503548" y="3861048"/>
            <a:ext cx="8136903" cy="2246769"/>
          </a:xfrm>
          <a:prstGeom prst="rect">
            <a:avLst/>
          </a:prstGeom>
          <a:noFill/>
        </p:spPr>
        <p:txBody>
          <a:bodyPr wrap="square" rtlCol="0">
            <a:spAutoFit/>
          </a:bodyPr>
          <a:lstStyle/>
          <a:p>
            <a:r>
              <a:rPr kumimoji="1" lang="ja-JP" altLang="en-US" sz="2800" dirty="0" smtClean="0"/>
              <a:t>ご施設の換気システムを確認しましょう。</a:t>
            </a:r>
            <a:endParaRPr kumimoji="1" lang="en-US" altLang="ja-JP" sz="2800" dirty="0" smtClean="0"/>
          </a:p>
          <a:p>
            <a:endParaRPr kumimoji="1" lang="en-US" altLang="ja-JP" sz="2800" dirty="0" smtClean="0"/>
          </a:p>
          <a:p>
            <a:r>
              <a:rPr kumimoji="1" lang="ja-JP" altLang="en-US" sz="2800" dirty="0" smtClean="0"/>
              <a:t>結核疑いの場合は、独立換気システムが必要です。</a:t>
            </a:r>
            <a:endParaRPr kumimoji="1" lang="en-US" altLang="ja-JP" sz="2800" dirty="0" smtClean="0"/>
          </a:p>
          <a:p>
            <a:r>
              <a:rPr lang="ja-JP" altLang="en-US" sz="2800" dirty="0" smtClean="0"/>
              <a:t>独立換気でなければ、換気システムを停止する必要があります。</a:t>
            </a:r>
            <a:endParaRPr kumimoji="1" lang="ja-JP" altLang="en-US" sz="2800" dirty="0"/>
          </a:p>
        </p:txBody>
      </p:sp>
    </p:spTree>
    <p:extLst>
      <p:ext uri="{BB962C8B-B14F-4D97-AF65-F5344CB8AC3E}">
        <p14:creationId xmlns:p14="http://schemas.microsoft.com/office/powerpoint/2010/main" val="25080144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up)">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323528" y="263554"/>
            <a:ext cx="1944216" cy="769441"/>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ja-JP" altLang="en-US" sz="4400" dirty="0"/>
              <a:t>質問</a:t>
            </a:r>
          </a:p>
        </p:txBody>
      </p:sp>
      <p:sp>
        <p:nvSpPr>
          <p:cNvPr id="5" name="正方形/長方形 4"/>
          <p:cNvSpPr/>
          <p:nvPr/>
        </p:nvSpPr>
        <p:spPr>
          <a:xfrm>
            <a:off x="467545" y="1343671"/>
            <a:ext cx="8280920" cy="2061590"/>
          </a:xfrm>
          <a:prstGeom prst="rect">
            <a:avLst/>
          </a:prstGeom>
        </p:spPr>
        <p:style>
          <a:lnRef idx="2">
            <a:schemeClr val="accent3"/>
          </a:lnRef>
          <a:fillRef idx="1">
            <a:schemeClr val="lt1"/>
          </a:fillRef>
          <a:effectRef idx="0">
            <a:schemeClr val="accent3"/>
          </a:effectRef>
          <a:fontRef idx="minor">
            <a:schemeClr val="dk1"/>
          </a:fontRef>
        </p:style>
        <p:txBody>
          <a:bodyPr wrap="square">
            <a:spAutoFit/>
          </a:bodyPr>
          <a:lstStyle/>
          <a:p>
            <a:r>
              <a:rPr lang="ja-JP" altLang="en-US" sz="3199" dirty="0" smtClean="0"/>
              <a:t>一年を通して施設では換気を定期時間に決めて行っていますが、換気は床に落ちたウイルスを巻き上げる為行わない方がよいと聞きましたが、換気は行わない方が良いのでしょうか。</a:t>
            </a:r>
            <a:endParaRPr lang="en-US" altLang="ja-JP" sz="3199" dirty="0"/>
          </a:p>
        </p:txBody>
      </p:sp>
      <p:sp>
        <p:nvSpPr>
          <p:cNvPr id="4" name="テキスト ボックス 3"/>
          <p:cNvSpPr txBox="1"/>
          <p:nvPr/>
        </p:nvSpPr>
        <p:spPr>
          <a:xfrm>
            <a:off x="539552" y="3573016"/>
            <a:ext cx="4464496" cy="3046988"/>
          </a:xfrm>
          <a:prstGeom prst="rect">
            <a:avLst/>
          </a:prstGeom>
          <a:noFill/>
        </p:spPr>
        <p:txBody>
          <a:bodyPr wrap="square" rtlCol="0">
            <a:spAutoFit/>
          </a:bodyPr>
          <a:lstStyle/>
          <a:p>
            <a:r>
              <a:rPr lang="en-US" altLang="ja-JP" sz="3200" dirty="0" smtClean="0">
                <a:latin typeface="ヒラギノ丸ゴ Pro W4"/>
                <a:ea typeface="ヒラギノ丸ゴ Pro W4"/>
                <a:cs typeface="ヒラギノ丸ゴ Pro W4"/>
              </a:rPr>
              <a:t>【</a:t>
            </a:r>
            <a:r>
              <a:rPr lang="ja-JP" altLang="en-US" sz="3200" dirty="0" smtClean="0">
                <a:latin typeface="ヒラギノ丸ゴ Pro W4"/>
                <a:ea typeface="ヒラギノ丸ゴ Pro W4"/>
                <a:cs typeface="ヒラギノ丸ゴ Pro W4"/>
              </a:rPr>
              <a:t>換気の必要性</a:t>
            </a:r>
            <a:r>
              <a:rPr lang="en-US" altLang="ja-JP" sz="3200" dirty="0" smtClean="0">
                <a:latin typeface="ヒラギノ丸ゴ Pro W4"/>
                <a:ea typeface="ヒラギノ丸ゴ Pro W4"/>
                <a:cs typeface="ヒラギノ丸ゴ Pro W4"/>
              </a:rPr>
              <a:t>】</a:t>
            </a:r>
          </a:p>
          <a:p>
            <a:r>
              <a:rPr lang="ja-JP" altLang="en-US" sz="3200" dirty="0" smtClean="0">
                <a:latin typeface="ヒラギノ丸ゴ Pro W4"/>
                <a:ea typeface="ヒラギノ丸ゴ Pro W4"/>
                <a:cs typeface="ヒラギノ丸ゴ Pro W4"/>
              </a:rPr>
              <a:t>１</a:t>
            </a:r>
            <a:r>
              <a:rPr lang="ja-JP" altLang="en-US" sz="3200" dirty="0">
                <a:latin typeface="ヒラギノ丸ゴ Pro W4"/>
                <a:ea typeface="ヒラギノ丸ゴ Pro W4"/>
                <a:cs typeface="ヒラギノ丸ゴ Pro W4"/>
              </a:rPr>
              <a:t>．新鮮な空気の供給</a:t>
            </a:r>
            <a:endParaRPr lang="en-US" altLang="ja-JP" sz="3200" dirty="0">
              <a:latin typeface="ヒラギノ丸ゴ Pro W4"/>
              <a:ea typeface="ヒラギノ丸ゴ Pro W4"/>
              <a:cs typeface="ヒラギノ丸ゴ Pro W4"/>
            </a:endParaRPr>
          </a:p>
          <a:p>
            <a:r>
              <a:rPr lang="ja-JP" altLang="en-US" sz="3200" dirty="0">
                <a:latin typeface="ヒラギノ丸ゴ Pro W4"/>
                <a:ea typeface="ヒラギノ丸ゴ Pro W4"/>
                <a:cs typeface="ヒラギノ丸ゴ Pro W4"/>
              </a:rPr>
              <a:t>２．除湿</a:t>
            </a:r>
            <a:endParaRPr lang="en-US" altLang="ja-JP" sz="3200" dirty="0">
              <a:latin typeface="ヒラギノ丸ゴ Pro W4"/>
              <a:ea typeface="ヒラギノ丸ゴ Pro W4"/>
              <a:cs typeface="ヒラギノ丸ゴ Pro W4"/>
            </a:endParaRPr>
          </a:p>
          <a:p>
            <a:r>
              <a:rPr lang="ja-JP" altLang="en-US" sz="3200" dirty="0">
                <a:latin typeface="ヒラギノ丸ゴ Pro W4"/>
                <a:ea typeface="ヒラギノ丸ゴ Pro W4"/>
                <a:cs typeface="ヒラギノ丸ゴ Pro W4"/>
              </a:rPr>
              <a:t>３．除塵</a:t>
            </a:r>
            <a:endParaRPr lang="en-US" altLang="ja-JP" sz="3200" dirty="0">
              <a:latin typeface="ヒラギノ丸ゴ Pro W4"/>
              <a:ea typeface="ヒラギノ丸ゴ Pro W4"/>
              <a:cs typeface="ヒラギノ丸ゴ Pro W4"/>
            </a:endParaRPr>
          </a:p>
          <a:p>
            <a:r>
              <a:rPr lang="ja-JP" altLang="en-US" sz="3200" dirty="0">
                <a:latin typeface="ヒラギノ丸ゴ Pro W4"/>
                <a:ea typeface="ヒラギノ丸ゴ Pro W4"/>
                <a:cs typeface="ヒラギノ丸ゴ Pro W4"/>
              </a:rPr>
              <a:t>４．臭気の除去</a:t>
            </a:r>
            <a:endParaRPr lang="en-US" altLang="ja-JP" sz="3200" dirty="0">
              <a:latin typeface="ヒラギノ丸ゴ Pro W4"/>
              <a:ea typeface="ヒラギノ丸ゴ Pro W4"/>
              <a:cs typeface="ヒラギノ丸ゴ Pro W4"/>
            </a:endParaRPr>
          </a:p>
          <a:p>
            <a:r>
              <a:rPr lang="ja-JP" altLang="en-US" sz="3200" dirty="0">
                <a:latin typeface="ヒラギノ丸ゴ Pro W4"/>
                <a:ea typeface="ヒラギノ丸ゴ Pro W4"/>
                <a:cs typeface="ヒラギノ丸ゴ Pro W4"/>
              </a:rPr>
              <a:t>５．温度</a:t>
            </a:r>
            <a:r>
              <a:rPr lang="ja-JP" altLang="en-US" sz="3200" dirty="0" smtClean="0">
                <a:latin typeface="ヒラギノ丸ゴ Pro W4"/>
                <a:ea typeface="ヒラギノ丸ゴ Pro W4"/>
                <a:cs typeface="ヒラギノ丸ゴ Pro W4"/>
              </a:rPr>
              <a:t>調節</a:t>
            </a:r>
            <a:endParaRPr lang="ja-JP" altLang="en-US" sz="3200" dirty="0">
              <a:latin typeface="ヒラギノ丸ゴ Pro W4"/>
              <a:ea typeface="ヒラギノ丸ゴ Pro W4"/>
              <a:cs typeface="ヒラギノ丸ゴ Pro W4"/>
            </a:endParaRPr>
          </a:p>
        </p:txBody>
      </p:sp>
      <p:sp>
        <p:nvSpPr>
          <p:cNvPr id="6" name="テキスト ボックス 5"/>
          <p:cNvSpPr txBox="1"/>
          <p:nvPr/>
        </p:nvSpPr>
        <p:spPr>
          <a:xfrm>
            <a:off x="4716016" y="3933056"/>
            <a:ext cx="4212976" cy="2554545"/>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ja-JP" altLang="en-US" sz="3200" dirty="0" smtClean="0">
                <a:latin typeface="ヒラギノ丸ゴ Pro W4"/>
                <a:ea typeface="ヒラギノ丸ゴ Pro W4"/>
                <a:cs typeface="ヒラギノ丸ゴ Pro W4"/>
              </a:rPr>
              <a:t>ウイルスは埃とともに巻き上がります。</a:t>
            </a:r>
            <a:endParaRPr lang="en-US" altLang="ja-JP" sz="3200" dirty="0" smtClean="0">
              <a:latin typeface="ヒラギノ丸ゴ Pro W4"/>
              <a:ea typeface="ヒラギノ丸ゴ Pro W4"/>
              <a:cs typeface="ヒラギノ丸ゴ Pro W4"/>
            </a:endParaRPr>
          </a:p>
          <a:p>
            <a:r>
              <a:rPr lang="ja-JP" altLang="en-US" sz="3200" dirty="0" smtClean="0">
                <a:latin typeface="ヒラギノ丸ゴ Pro W4"/>
                <a:ea typeface="ヒラギノ丸ゴ Pro W4"/>
                <a:cs typeface="ヒラギノ丸ゴ Pro W4"/>
              </a:rPr>
              <a:t>埃がたまらないように、</a:t>
            </a:r>
            <a:endParaRPr lang="en-US" altLang="ja-JP" sz="3200" dirty="0" smtClean="0">
              <a:latin typeface="ヒラギノ丸ゴ Pro W4"/>
              <a:ea typeface="ヒラギノ丸ゴ Pro W4"/>
              <a:cs typeface="ヒラギノ丸ゴ Pro W4"/>
            </a:endParaRPr>
          </a:p>
          <a:p>
            <a:r>
              <a:rPr lang="ja-JP" altLang="en-US" sz="3200" dirty="0">
                <a:latin typeface="ヒラギノ丸ゴ Pro W4"/>
                <a:ea typeface="ヒラギノ丸ゴ Pro W4"/>
                <a:cs typeface="ヒラギノ丸ゴ Pro W4"/>
              </a:rPr>
              <a:t>定期的</a:t>
            </a:r>
            <a:r>
              <a:rPr lang="ja-JP" altLang="en-US" sz="3200" dirty="0" smtClean="0">
                <a:latin typeface="ヒラギノ丸ゴ Pro W4"/>
                <a:ea typeface="ヒラギノ丸ゴ Pro W4"/>
                <a:cs typeface="ヒラギノ丸ゴ Pro W4"/>
              </a:rPr>
              <a:t>に清掃を行いましょう。</a:t>
            </a:r>
            <a:endParaRPr lang="ja-JP" altLang="en-US" sz="3200" dirty="0">
              <a:latin typeface="ヒラギノ丸ゴ Pro W4"/>
              <a:ea typeface="ヒラギノ丸ゴ Pro W4"/>
              <a:cs typeface="ヒラギノ丸ゴ Pro W4"/>
            </a:endParaRPr>
          </a:p>
        </p:txBody>
      </p:sp>
    </p:spTree>
    <p:extLst>
      <p:ext uri="{BB962C8B-B14F-4D97-AF65-F5344CB8AC3E}">
        <p14:creationId xmlns:p14="http://schemas.microsoft.com/office/powerpoint/2010/main" val="7523339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ipe(left)">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323528" y="263554"/>
            <a:ext cx="1944216" cy="769441"/>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ja-JP" altLang="en-US" sz="4400" dirty="0"/>
              <a:t>質問</a:t>
            </a:r>
          </a:p>
        </p:txBody>
      </p:sp>
      <p:sp>
        <p:nvSpPr>
          <p:cNvPr id="5" name="正方形/長方形 4"/>
          <p:cNvSpPr/>
          <p:nvPr/>
        </p:nvSpPr>
        <p:spPr>
          <a:xfrm>
            <a:off x="467545" y="1343671"/>
            <a:ext cx="8280920" cy="2553904"/>
          </a:xfrm>
          <a:prstGeom prst="rect">
            <a:avLst/>
          </a:prstGeom>
        </p:spPr>
        <p:style>
          <a:lnRef idx="2">
            <a:schemeClr val="accent3"/>
          </a:lnRef>
          <a:fillRef idx="1">
            <a:schemeClr val="lt1"/>
          </a:fillRef>
          <a:effectRef idx="0">
            <a:schemeClr val="accent3"/>
          </a:effectRef>
          <a:fontRef idx="minor">
            <a:schemeClr val="dk1"/>
          </a:fontRef>
        </p:style>
        <p:txBody>
          <a:bodyPr wrap="square">
            <a:spAutoFit/>
          </a:bodyPr>
          <a:lstStyle/>
          <a:p>
            <a:r>
              <a:rPr lang="ja-JP" altLang="en-US" sz="3199" dirty="0" smtClean="0"/>
              <a:t>リハビリ科より歩行器や杖の把持する部分がスポンジ素材のものがあるが、そういったものの消毒はどのように行うべきか。また、評価用紙など（患者に触れるもの）はどのように対応すればよいか。</a:t>
            </a:r>
            <a:endParaRPr lang="en-US" altLang="ja-JP" sz="3199" dirty="0"/>
          </a:p>
        </p:txBody>
      </p:sp>
      <p:sp>
        <p:nvSpPr>
          <p:cNvPr id="4" name="テキスト ボックス 3"/>
          <p:cNvSpPr txBox="1"/>
          <p:nvPr/>
        </p:nvSpPr>
        <p:spPr>
          <a:xfrm>
            <a:off x="467545" y="4208251"/>
            <a:ext cx="8136903" cy="1384995"/>
          </a:xfrm>
          <a:prstGeom prst="rect">
            <a:avLst/>
          </a:prstGeom>
          <a:noFill/>
        </p:spPr>
        <p:txBody>
          <a:bodyPr wrap="square" rtlCol="0">
            <a:spAutoFit/>
          </a:bodyPr>
          <a:lstStyle/>
          <a:p>
            <a:r>
              <a:rPr lang="ja-JP" altLang="en-US" sz="2800" dirty="0" smtClean="0"/>
              <a:t>使用</a:t>
            </a:r>
            <a:r>
              <a:rPr lang="ja-JP" altLang="en-US" sz="2800" dirty="0"/>
              <a:t>前</a:t>
            </a:r>
            <a:r>
              <a:rPr lang="ja-JP" altLang="en-US" sz="2800" dirty="0" smtClean="0"/>
              <a:t>に、患者に手洗いをしていただきましょう。</a:t>
            </a:r>
            <a:endParaRPr lang="en-US" altLang="ja-JP" sz="2800" dirty="0" smtClean="0"/>
          </a:p>
          <a:p>
            <a:r>
              <a:rPr lang="ja-JP" altLang="en-US" sz="2800" dirty="0" smtClean="0"/>
              <a:t>手に傷があり</a:t>
            </a:r>
            <a:r>
              <a:rPr lang="ja-JP" altLang="en-US" sz="2800" dirty="0"/>
              <a:t>、</a:t>
            </a:r>
            <a:r>
              <a:rPr lang="ja-JP" altLang="en-US" sz="2800" dirty="0" smtClean="0"/>
              <a:t>浸出液や出血がみられる場合では、手袋を着用していただきましょう。</a:t>
            </a:r>
            <a:endParaRPr kumimoji="1" lang="ja-JP" altLang="en-US" sz="2800" dirty="0"/>
          </a:p>
        </p:txBody>
      </p:sp>
    </p:spTree>
    <p:extLst>
      <p:ext uri="{BB962C8B-B14F-4D97-AF65-F5344CB8AC3E}">
        <p14:creationId xmlns:p14="http://schemas.microsoft.com/office/powerpoint/2010/main" val="41032495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up)">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323528" y="263554"/>
            <a:ext cx="1944216" cy="769441"/>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ja-JP" altLang="en-US" sz="4400" dirty="0"/>
              <a:t>質問</a:t>
            </a:r>
          </a:p>
        </p:txBody>
      </p:sp>
      <p:sp>
        <p:nvSpPr>
          <p:cNvPr id="5" name="正方形/長方形 4"/>
          <p:cNvSpPr/>
          <p:nvPr/>
        </p:nvSpPr>
        <p:spPr>
          <a:xfrm>
            <a:off x="467545" y="1343673"/>
            <a:ext cx="7848871" cy="1076961"/>
          </a:xfrm>
          <a:prstGeom prst="rect">
            <a:avLst/>
          </a:prstGeom>
        </p:spPr>
        <p:style>
          <a:lnRef idx="2">
            <a:schemeClr val="accent3"/>
          </a:lnRef>
          <a:fillRef idx="1">
            <a:schemeClr val="lt1"/>
          </a:fillRef>
          <a:effectRef idx="0">
            <a:schemeClr val="accent3"/>
          </a:effectRef>
          <a:fontRef idx="minor">
            <a:schemeClr val="dk1"/>
          </a:fontRef>
        </p:style>
        <p:txBody>
          <a:bodyPr wrap="square">
            <a:spAutoFit/>
          </a:bodyPr>
          <a:lstStyle/>
          <a:p>
            <a:r>
              <a:rPr lang="ja-JP" altLang="en-US" sz="3199" dirty="0" smtClean="0"/>
              <a:t>ユニフォーム・ジャージ上下はどの程度の頻度で洗濯すべきか？</a:t>
            </a:r>
            <a:endParaRPr lang="en-US" altLang="ja-JP" sz="3199" dirty="0"/>
          </a:p>
        </p:txBody>
      </p:sp>
      <p:sp>
        <p:nvSpPr>
          <p:cNvPr id="2" name="テキスト ボックス 1"/>
          <p:cNvSpPr txBox="1"/>
          <p:nvPr/>
        </p:nvSpPr>
        <p:spPr>
          <a:xfrm>
            <a:off x="467545" y="2852936"/>
            <a:ext cx="8208911" cy="1815882"/>
          </a:xfrm>
          <a:prstGeom prst="rect">
            <a:avLst/>
          </a:prstGeom>
          <a:noFill/>
        </p:spPr>
        <p:txBody>
          <a:bodyPr wrap="square" rtlCol="0">
            <a:spAutoFit/>
          </a:bodyPr>
          <a:lstStyle/>
          <a:p>
            <a:r>
              <a:rPr lang="ja-JP" altLang="en-US" sz="2800" dirty="0"/>
              <a:t>排泄介助や創処置</a:t>
            </a:r>
            <a:r>
              <a:rPr lang="ja-JP" altLang="en-US" sz="2800" dirty="0" smtClean="0"/>
              <a:t>時に、ユニフォームを汚染から　　守るためのビニールエプロンを適切に使用したうえで、週に</a:t>
            </a:r>
            <a:r>
              <a:rPr lang="en-US" altLang="ja-JP" sz="2800" dirty="0" smtClean="0"/>
              <a:t>2</a:t>
            </a:r>
            <a:r>
              <a:rPr lang="ja-JP" altLang="en-US" sz="2800" dirty="0" smtClean="0"/>
              <a:t>回以上の洗濯が必要でしょう。</a:t>
            </a:r>
            <a:endParaRPr lang="en-US" altLang="ja-JP" sz="2800" dirty="0" smtClean="0"/>
          </a:p>
          <a:p>
            <a:r>
              <a:rPr lang="ja-JP" altLang="en-US" sz="2800" dirty="0" smtClean="0"/>
              <a:t>理想は、毎日洗濯です。</a:t>
            </a:r>
            <a:endParaRPr lang="en-US" altLang="ja-JP" sz="2800" dirty="0" smtClean="0"/>
          </a:p>
        </p:txBody>
      </p:sp>
    </p:spTree>
    <p:extLst>
      <p:ext uri="{BB962C8B-B14F-4D97-AF65-F5344CB8AC3E}">
        <p14:creationId xmlns:p14="http://schemas.microsoft.com/office/powerpoint/2010/main" val="227981697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323528" y="119794"/>
            <a:ext cx="1944216" cy="769441"/>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ja-JP" altLang="en-US" sz="4400" dirty="0"/>
              <a:t>質問</a:t>
            </a:r>
          </a:p>
        </p:txBody>
      </p:sp>
      <p:sp>
        <p:nvSpPr>
          <p:cNvPr id="5" name="正方形/長方形 4"/>
          <p:cNvSpPr/>
          <p:nvPr/>
        </p:nvSpPr>
        <p:spPr>
          <a:xfrm>
            <a:off x="467545" y="1199911"/>
            <a:ext cx="8280920" cy="1076961"/>
          </a:xfrm>
          <a:prstGeom prst="rect">
            <a:avLst/>
          </a:prstGeom>
        </p:spPr>
        <p:style>
          <a:lnRef idx="2">
            <a:schemeClr val="accent3"/>
          </a:lnRef>
          <a:fillRef idx="1">
            <a:schemeClr val="lt1"/>
          </a:fillRef>
          <a:effectRef idx="0">
            <a:schemeClr val="accent3"/>
          </a:effectRef>
          <a:fontRef idx="minor">
            <a:schemeClr val="dk1"/>
          </a:fontRef>
        </p:style>
        <p:txBody>
          <a:bodyPr wrap="square">
            <a:spAutoFit/>
          </a:bodyPr>
          <a:lstStyle/>
          <a:p>
            <a:r>
              <a:rPr lang="ja-JP" altLang="en-US" sz="3199" dirty="0" smtClean="0"/>
              <a:t>感染患者のリハビリ方法</a:t>
            </a:r>
            <a:endParaRPr lang="en-US" altLang="ja-JP" sz="3199" dirty="0" smtClean="0"/>
          </a:p>
          <a:p>
            <a:r>
              <a:rPr lang="ja-JP" altLang="en-US" sz="3199" dirty="0"/>
              <a:t>　</a:t>
            </a:r>
            <a:r>
              <a:rPr lang="ja-JP" altLang="en-US" sz="3199" dirty="0" smtClean="0"/>
              <a:t>　（リハビリ室の使用はしてよいか）</a:t>
            </a:r>
            <a:endParaRPr lang="en-US" altLang="ja-JP" sz="3199" dirty="0"/>
          </a:p>
        </p:txBody>
      </p:sp>
      <p:sp>
        <p:nvSpPr>
          <p:cNvPr id="4" name="テキスト ボックス 3"/>
          <p:cNvSpPr txBox="1"/>
          <p:nvPr/>
        </p:nvSpPr>
        <p:spPr>
          <a:xfrm>
            <a:off x="339213" y="2420888"/>
            <a:ext cx="8676455" cy="4316566"/>
          </a:xfrm>
          <a:prstGeom prst="rect">
            <a:avLst/>
          </a:prstGeom>
          <a:noFill/>
        </p:spPr>
        <p:txBody>
          <a:bodyPr wrap="square" rtlCol="0">
            <a:spAutoFit/>
          </a:bodyPr>
          <a:lstStyle/>
          <a:p>
            <a:r>
              <a:rPr kumimoji="1" lang="ja-JP" altLang="en-US" sz="2800" dirty="0" smtClean="0"/>
              <a:t>感染経路別に考えましょう</a:t>
            </a:r>
            <a:endParaRPr kumimoji="1" lang="en-US" altLang="ja-JP" sz="2800" dirty="0" smtClean="0"/>
          </a:p>
          <a:p>
            <a:endParaRPr kumimoji="1" lang="en-US" altLang="ja-JP" sz="1050" dirty="0" smtClean="0"/>
          </a:p>
          <a:p>
            <a:r>
              <a:rPr lang="ja-JP" altLang="en-US" sz="2800" dirty="0" smtClean="0"/>
              <a:t>・空気・飛沫感染患者：原則使用不可</a:t>
            </a:r>
            <a:endParaRPr lang="en-US" altLang="ja-JP" sz="2800" dirty="0" smtClean="0"/>
          </a:p>
          <a:p>
            <a:endParaRPr lang="en-US" altLang="ja-JP" sz="1200" dirty="0"/>
          </a:p>
          <a:p>
            <a:r>
              <a:rPr lang="ja-JP" altLang="en-US" sz="2800" dirty="0" smtClean="0"/>
              <a:t>・接触感染患者：</a:t>
            </a:r>
            <a:endParaRPr lang="en-US" altLang="ja-JP" sz="2800" dirty="0" smtClean="0"/>
          </a:p>
          <a:p>
            <a:r>
              <a:rPr lang="ja-JP" altLang="en-US" sz="2800" dirty="0"/>
              <a:t>　</a:t>
            </a:r>
            <a:r>
              <a:rPr lang="ja-JP" altLang="en-US" sz="2800" dirty="0" smtClean="0"/>
              <a:t>　他の患者と接触しない（場所を離す、時間をずらす）</a:t>
            </a:r>
            <a:endParaRPr lang="en-US" altLang="ja-JP" sz="2800" dirty="0" smtClean="0"/>
          </a:p>
          <a:p>
            <a:r>
              <a:rPr lang="ja-JP" altLang="en-US" sz="2800" dirty="0"/>
              <a:t>　</a:t>
            </a:r>
            <a:r>
              <a:rPr lang="ja-JP" altLang="en-US" sz="2800" dirty="0" smtClean="0"/>
              <a:t>　他の患者と消毒せずに共有する物を使用しない</a:t>
            </a:r>
            <a:endParaRPr lang="en-US" altLang="ja-JP" sz="2800" dirty="0" smtClean="0"/>
          </a:p>
          <a:p>
            <a:r>
              <a:rPr lang="ja-JP" altLang="en-US" sz="2800" dirty="0"/>
              <a:t>　</a:t>
            </a:r>
            <a:r>
              <a:rPr lang="ja-JP" altLang="en-US" sz="2800" dirty="0" smtClean="0"/>
              <a:t>　　などを条件として、使用可能</a:t>
            </a:r>
            <a:endParaRPr lang="en-US" altLang="ja-JP" sz="2800" dirty="0" smtClean="0"/>
          </a:p>
          <a:p>
            <a:endParaRPr lang="en-US" altLang="ja-JP" sz="2800" dirty="0"/>
          </a:p>
          <a:p>
            <a:r>
              <a:rPr lang="ja-JP" altLang="en-US" sz="2800" dirty="0" smtClean="0"/>
              <a:t>＊患者の症状や必要なリハビリに応じて対応方法を</a:t>
            </a:r>
            <a:endParaRPr lang="en-US" altLang="ja-JP" sz="2800" dirty="0" smtClean="0"/>
          </a:p>
          <a:p>
            <a:r>
              <a:rPr lang="ja-JP" altLang="en-US" sz="2800" dirty="0"/>
              <a:t>　</a:t>
            </a:r>
            <a:r>
              <a:rPr lang="ja-JP" altLang="en-US" sz="2800" dirty="0" smtClean="0"/>
              <a:t> 検討することも必要です</a:t>
            </a:r>
            <a:endParaRPr lang="en-US" altLang="ja-JP" sz="2800" dirty="0" smtClean="0"/>
          </a:p>
        </p:txBody>
      </p:sp>
    </p:spTree>
    <p:extLst>
      <p:ext uri="{BB962C8B-B14F-4D97-AF65-F5344CB8AC3E}">
        <p14:creationId xmlns:p14="http://schemas.microsoft.com/office/powerpoint/2010/main" val="20169467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up)">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19921</TotalTime>
  <Words>635</Words>
  <Application>Microsoft Office PowerPoint</Application>
  <PresentationFormat>画面に合わせる (4:3)</PresentationFormat>
  <Paragraphs>74</Paragraphs>
  <Slides>9</Slides>
  <Notes>9</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9</vt:i4>
      </vt:variant>
    </vt:vector>
  </HeadingPairs>
  <TitlesOfParts>
    <vt:vector size="14" baseType="lpstr">
      <vt:lpstr>ＭＳ Ｐゴシック</vt:lpstr>
      <vt:lpstr>ヒラギノ丸ゴ Pro W4</vt:lpstr>
      <vt:lpstr>Arial</vt:lpstr>
      <vt:lpstr>Calibri</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Toshiba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ゆうこ</dc:creator>
  <cp:lastModifiedBy>中川祐子</cp:lastModifiedBy>
  <cp:revision>157</cp:revision>
  <cp:lastPrinted>2017-11-28T06:27:07Z</cp:lastPrinted>
  <dcterms:created xsi:type="dcterms:W3CDTF">2014-06-01T06:40:51Z</dcterms:created>
  <dcterms:modified xsi:type="dcterms:W3CDTF">2017-12-22T02:26:03Z</dcterms:modified>
</cp:coreProperties>
</file>